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95" r:id="rId26"/>
    <p:sldId id="296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30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294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64918AF-A1BC-46E7-8B48-E893F9988FCD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95"/>
            <p14:sldId id="296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30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294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DRA AGUSDIYANTO" initials="CA" lastIdx="3" clrIdx="0">
    <p:extLst>
      <p:ext uri="{19B8F6BF-5375-455C-9EA6-DF929625EA0E}">
        <p15:presenceInfo xmlns:p15="http://schemas.microsoft.com/office/powerpoint/2012/main" userId="CHANDRA AGUSDIYANT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10-07T19:13:23.432" idx="1">
    <p:pos x="7176" y="134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10-07T19:25:18.011" idx="2">
    <p:pos x="7343" y="144"/>
    <p:text/>
    <p:extLst>
      <p:ext uri="{C676402C-5697-4E1C-873F-D02D1690AC5C}">
        <p15:threadingInfo xmlns:p15="http://schemas.microsoft.com/office/powerpoint/2012/main" timeZoneBias="-420"/>
      </p:ext>
    </p:extLst>
  </p:cm>
  <p:cm authorId="1" dt="2015-10-07T19:25:22.320" idx="3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jpg>
</file>

<file path=ppt/media/image30.png>
</file>

<file path=ppt/media/image31.jpeg>
</file>

<file path=ppt/media/image32.jpg>
</file>

<file path=ppt/media/image33.png>
</file>

<file path=ppt/media/image34.png>
</file>

<file path=ppt/media/image35.png>
</file>

<file path=ppt/media/image36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AB1E80-3D69-4456-8DB1-4DA00788AB99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7A284-C8E0-4C51-A29A-B91771AE3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406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9DD7B1-0603-44A2-B511-543EDAA00A6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760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35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54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19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194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36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072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88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75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5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43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511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7C484-225A-49B7-9754-94D4E7F6A056}" type="datetimeFigureOut">
              <a:rPr lang="en-US" smtClean="0"/>
              <a:t>10/8/2015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02700-CA29-4878-8FD5-E299B4400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08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FFQNjJ5C5Q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dota2.gamepedia.com/Invoker" TargetMode="External"/><Relationship Id="rId2" Type="http://schemas.openxmlformats.org/officeDocument/2006/relationships/hyperlink" Target="https://en.wikipedia.org/wiki/Triple_Tow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sunoob.com/metal-gear-solid-5/mgsv-tips-tricks/" TargetMode="External"/><Relationship Id="rId5" Type="http://schemas.openxmlformats.org/officeDocument/2006/relationships/hyperlink" Target="http://www.gamefaqs.com/boards/718564-metal-gear-solid-v-the-phantom-pain/72444060" TargetMode="External"/><Relationship Id="rId4" Type="http://schemas.openxmlformats.org/officeDocument/2006/relationships/hyperlink" Target="http://dota2.gamepedia.com/Spirit_Breaker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ilymail.co.uk/sciencetech/article-2579306/Its-official-Candy-Crush-HARD-Study-reveals-game-belongs-group-complex-mathematical-problems.html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Tugas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92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01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http://foro.gunbound.ca/index.php?threads/how-to-improve-feel-with-without-formula.100/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9" y="1145060"/>
            <a:ext cx="11466964" cy="558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49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96994" y="2199503"/>
            <a:ext cx="87980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Benar</a:t>
            </a:r>
            <a:r>
              <a:rPr lang="en-US" sz="3200" dirty="0" smtClean="0"/>
              <a:t> </a:t>
            </a:r>
            <a:r>
              <a:rPr lang="en-US" sz="3200" dirty="0" err="1" smtClean="0"/>
              <a:t>atau</a:t>
            </a:r>
            <a:r>
              <a:rPr lang="en-US" sz="3200" dirty="0" smtClean="0"/>
              <a:t> </a:t>
            </a:r>
            <a:r>
              <a:rPr lang="en-US" sz="3200" dirty="0" err="1" smtClean="0"/>
              <a:t>salah</a:t>
            </a:r>
            <a:r>
              <a:rPr lang="en-US" sz="3200" dirty="0" smtClean="0"/>
              <a:t>, flappy bird </a:t>
            </a:r>
            <a:r>
              <a:rPr lang="en-US" sz="3200" dirty="0" err="1" smtClean="0"/>
              <a:t>memiliki</a:t>
            </a:r>
            <a:r>
              <a:rPr lang="en-US" sz="3200" dirty="0" smtClean="0"/>
              <a:t> </a:t>
            </a:r>
            <a:r>
              <a:rPr lang="en-US" sz="3200" dirty="0" err="1" smtClean="0"/>
              <a:t>maksimum</a:t>
            </a:r>
            <a:r>
              <a:rPr lang="en-US" sz="3200" dirty="0" smtClean="0"/>
              <a:t> score? (</a:t>
            </a:r>
            <a:r>
              <a:rPr lang="en-US" sz="3200" dirty="0" err="1" smtClean="0"/>
              <a:t>Bila</a:t>
            </a:r>
            <a:r>
              <a:rPr lang="en-US" sz="3200" dirty="0" smtClean="0"/>
              <a:t> di </a:t>
            </a:r>
            <a:r>
              <a:rPr lang="en-US" sz="3200" dirty="0" err="1" smtClean="0"/>
              <a:t>lihat</a:t>
            </a:r>
            <a:r>
              <a:rPr lang="en-US" sz="3200" dirty="0" smtClean="0"/>
              <a:t> </a:t>
            </a:r>
            <a:r>
              <a:rPr lang="en-US" sz="3200" dirty="0" err="1" smtClean="0"/>
              <a:t>dari</a:t>
            </a:r>
            <a:r>
              <a:rPr lang="en-US" sz="3200" dirty="0" smtClean="0"/>
              <a:t> </a:t>
            </a:r>
            <a:r>
              <a:rPr lang="en-US" sz="3200" dirty="0" err="1" smtClean="0"/>
              <a:t>sisi</a:t>
            </a:r>
            <a:r>
              <a:rPr lang="en-US" sz="3200" dirty="0" smtClean="0"/>
              <a:t> </a:t>
            </a:r>
            <a:r>
              <a:rPr lang="en-US" sz="3200" dirty="0" err="1" smtClean="0"/>
              <a:t>matematika</a:t>
            </a:r>
            <a:r>
              <a:rPr lang="en-US" sz="3200" dirty="0" smtClean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69702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6529" y="1373917"/>
            <a:ext cx="67437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60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80735" y="1787611"/>
            <a:ext cx="75788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 err="1" smtClean="0">
                <a:solidFill>
                  <a:schemeClr val="bg1"/>
                </a:solidFill>
              </a:rPr>
              <a:t>Benar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atau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salah</a:t>
            </a:r>
            <a:r>
              <a:rPr lang="en-US" sz="4200" dirty="0" smtClean="0">
                <a:solidFill>
                  <a:schemeClr val="bg1"/>
                </a:solidFill>
              </a:rPr>
              <a:t>, </a:t>
            </a:r>
            <a:r>
              <a:rPr lang="en-US" sz="4200" dirty="0" err="1" smtClean="0">
                <a:solidFill>
                  <a:schemeClr val="bg1"/>
                </a:solidFill>
              </a:rPr>
              <a:t>semua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buah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memiliki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berat</a:t>
            </a:r>
            <a:r>
              <a:rPr lang="en-US" sz="4200" dirty="0" smtClean="0">
                <a:solidFill>
                  <a:schemeClr val="bg1"/>
                </a:solidFill>
              </a:rPr>
              <a:t> yang </a:t>
            </a:r>
            <a:r>
              <a:rPr lang="en-US" sz="4200" dirty="0" err="1" smtClean="0">
                <a:solidFill>
                  <a:schemeClr val="bg1"/>
                </a:solidFill>
              </a:rPr>
              <a:t>sama</a:t>
            </a:r>
            <a:r>
              <a:rPr lang="en-US" sz="4200" dirty="0" smtClean="0">
                <a:solidFill>
                  <a:schemeClr val="bg1"/>
                </a:solidFill>
              </a:rPr>
              <a:t>?</a:t>
            </a:r>
            <a:endParaRPr lang="en-US" sz="4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762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80735" y="1787611"/>
            <a:ext cx="75788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 smtClean="0">
                <a:solidFill>
                  <a:schemeClr val="bg1"/>
                </a:solidFill>
                <a:hlinkClick r:id="rId3"/>
              </a:rPr>
              <a:t>https://www.youtube.com/watch?v=TFFQNjJ5C5Q</a:t>
            </a:r>
            <a:endParaRPr lang="en-US" sz="4200" dirty="0" smtClean="0">
              <a:solidFill>
                <a:schemeClr val="bg1"/>
              </a:solidFill>
            </a:endParaRPr>
          </a:p>
          <a:p>
            <a:endParaRPr lang="en-US" sz="4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9199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Alfred Handoko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Apakah</a:t>
            </a:r>
            <a:r>
              <a:rPr lang="en-US" dirty="0" smtClean="0"/>
              <a:t> </a:t>
            </a:r>
            <a:r>
              <a:rPr lang="en-US" dirty="0" err="1" smtClean="0"/>
              <a:t>betul</a:t>
            </a:r>
            <a:r>
              <a:rPr lang="en-US" dirty="0" smtClean="0"/>
              <a:t> </a:t>
            </a:r>
            <a:r>
              <a:rPr lang="en-US" dirty="0" err="1" smtClean="0"/>
              <a:t>bahwa</a:t>
            </a:r>
            <a:r>
              <a:rPr lang="en-US" dirty="0" smtClean="0"/>
              <a:t> point </a:t>
            </a:r>
            <a:r>
              <a:rPr lang="en-US" dirty="0" err="1" smtClean="0"/>
              <a:t>maksimal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games 2048 </a:t>
            </a:r>
            <a:r>
              <a:rPr lang="en-US" dirty="0" err="1" smtClean="0"/>
              <a:t>adalah</a:t>
            </a:r>
            <a:r>
              <a:rPr lang="en-US" dirty="0"/>
              <a:t> </a:t>
            </a:r>
            <a:r>
              <a:rPr lang="fr-FR" dirty="0" smtClean="0"/>
              <a:t>3.932.156 </a:t>
            </a:r>
            <a:r>
              <a:rPr lang="fr-FR" dirty="0" err="1" smtClean="0"/>
              <a:t>Poin</a:t>
            </a:r>
            <a:r>
              <a:rPr lang="fr-FR" dirty="0" smtClean="0"/>
              <a:t>, </a:t>
            </a:r>
            <a:r>
              <a:rPr lang="fr-FR" dirty="0" err="1" smtClean="0"/>
              <a:t>dengan</a:t>
            </a:r>
            <a:r>
              <a:rPr lang="fr-FR" dirty="0" smtClean="0"/>
              <a:t> </a:t>
            </a:r>
            <a:r>
              <a:rPr lang="fr-FR" dirty="0" err="1" smtClean="0"/>
              <a:t>anggapan</a:t>
            </a:r>
            <a:r>
              <a:rPr lang="fr-FR" dirty="0" smtClean="0"/>
              <a:t> </a:t>
            </a:r>
            <a:r>
              <a:rPr lang="fr-FR" dirty="0" err="1" smtClean="0"/>
              <a:t>bahwa</a:t>
            </a:r>
            <a:r>
              <a:rPr lang="fr-FR" dirty="0" smtClean="0"/>
              <a:t> </a:t>
            </a:r>
            <a:r>
              <a:rPr lang="fr-FR" dirty="0" err="1" smtClean="0"/>
              <a:t>semua</a:t>
            </a:r>
            <a:r>
              <a:rPr lang="fr-FR" dirty="0" smtClean="0"/>
              <a:t> </a:t>
            </a:r>
            <a:r>
              <a:rPr lang="fr-FR" dirty="0" err="1" smtClean="0"/>
              <a:t>tile</a:t>
            </a:r>
            <a:r>
              <a:rPr lang="fr-FR" dirty="0" smtClean="0"/>
              <a:t> yang </a:t>
            </a:r>
            <a:r>
              <a:rPr lang="fr-FR" dirty="0" err="1" smtClean="0"/>
              <a:t>muncul</a:t>
            </a:r>
            <a:r>
              <a:rPr lang="fr-FR" dirty="0" smtClean="0"/>
              <a:t> </a:t>
            </a:r>
            <a:r>
              <a:rPr lang="fr-FR" dirty="0" err="1" smtClean="0"/>
              <a:t>memiliki</a:t>
            </a:r>
            <a:r>
              <a:rPr lang="fr-FR" dirty="0" smtClean="0"/>
              <a:t> </a:t>
            </a:r>
            <a:r>
              <a:rPr lang="fr-FR" dirty="0" err="1" smtClean="0"/>
              <a:t>nilai</a:t>
            </a:r>
            <a:r>
              <a:rPr lang="fr-FR" dirty="0" smtClean="0"/>
              <a:t> 2 dan </a:t>
            </a:r>
            <a:r>
              <a:rPr lang="fr-FR" dirty="0" err="1" smtClean="0"/>
              <a:t>tile</a:t>
            </a:r>
            <a:r>
              <a:rPr lang="fr-FR" dirty="0" smtClean="0"/>
              <a:t> </a:t>
            </a:r>
            <a:r>
              <a:rPr lang="fr-FR" dirty="0" err="1" smtClean="0"/>
              <a:t>terakhir</a:t>
            </a:r>
            <a:r>
              <a:rPr lang="fr-FR" dirty="0" smtClean="0"/>
              <a:t> yang akan </a:t>
            </a:r>
            <a:r>
              <a:rPr lang="fr-FR" dirty="0" err="1" smtClean="0"/>
              <a:t>muncul</a:t>
            </a:r>
            <a:r>
              <a:rPr lang="fr-FR" dirty="0" smtClean="0"/>
              <a:t> </a:t>
            </a:r>
            <a:r>
              <a:rPr lang="fr-FR" dirty="0" err="1" smtClean="0"/>
              <a:t>adalah</a:t>
            </a:r>
            <a:r>
              <a:rPr lang="fr-FR" dirty="0" smtClean="0"/>
              <a:t> 4?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3924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Jawaban</a:t>
            </a:r>
            <a:r>
              <a:rPr lang="en-US" dirty="0" smtClean="0"/>
              <a:t> = True</a:t>
            </a:r>
          </a:p>
          <a:p>
            <a:pPr marL="0" indent="0">
              <a:buNone/>
            </a:pPr>
            <a:r>
              <a:rPr lang="fr-FR" b="1" dirty="0"/>
              <a:t>Max points possible = 3,932,156 </a:t>
            </a:r>
            <a:r>
              <a:rPr lang="fr-FR" b="1" dirty="0" smtClean="0"/>
              <a:t>Points</a:t>
            </a:r>
          </a:p>
          <a:p>
            <a:pPr marL="0" indent="0">
              <a:buNone/>
            </a:pPr>
            <a:r>
              <a:rPr lang="fr-FR" b="1" dirty="0" err="1" smtClean="0"/>
              <a:t>Rumus</a:t>
            </a:r>
            <a:r>
              <a:rPr lang="fr-FR" b="1" dirty="0"/>
              <a:t>:</a:t>
            </a:r>
            <a:r>
              <a:rPr lang="en-US" b="1" dirty="0" smtClean="0"/>
              <a:t> </a:t>
            </a:r>
            <a:r>
              <a:rPr lang="en-US" b="1" dirty="0"/>
              <a:t>2</a:t>
            </a:r>
            <a:r>
              <a:rPr lang="en-US" b="1" baseline="30000" dirty="0"/>
              <a:t>n</a:t>
            </a:r>
            <a:r>
              <a:rPr lang="en-US" b="1" dirty="0"/>
              <a:t> = (n-1)2</a:t>
            </a:r>
            <a:r>
              <a:rPr lang="en-US" b="1" baseline="30000" dirty="0"/>
              <a:t>n</a:t>
            </a:r>
            <a:r>
              <a:rPr lang="en-US" b="1" dirty="0"/>
              <a:t> </a:t>
            </a:r>
            <a:r>
              <a:rPr lang="en-US" b="1" dirty="0" smtClean="0"/>
              <a:t>points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 smtClean="0"/>
              <a:t>Referensi</a:t>
            </a:r>
            <a:r>
              <a:rPr lang="en-US" b="1" dirty="0"/>
              <a:t> : https://www.reddit.com/r/2048/comments/214njx/highest_possible_score_for_2048_warning_math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984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Apakah</a:t>
            </a:r>
            <a:r>
              <a:rPr lang="en-US" dirty="0" smtClean="0"/>
              <a:t> </a:t>
            </a:r>
            <a:r>
              <a:rPr lang="en-US" dirty="0" err="1" smtClean="0"/>
              <a:t>Kemungkinan</a:t>
            </a:r>
            <a:r>
              <a:rPr lang="en-US" dirty="0" smtClean="0"/>
              <a:t> </a:t>
            </a:r>
            <a:r>
              <a:rPr lang="en-US" dirty="0" err="1" smtClean="0"/>
              <a:t>munculnya</a:t>
            </a:r>
            <a:r>
              <a:rPr lang="en-US" dirty="0" smtClean="0"/>
              <a:t> tile 4 di game 2048 </a:t>
            </a:r>
            <a:r>
              <a:rPr lang="en-US" dirty="0" err="1" smtClean="0"/>
              <a:t>adalah</a:t>
            </a:r>
            <a:r>
              <a:rPr lang="en-US" dirty="0" smtClean="0"/>
              <a:t> 20%?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05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smtClean="0"/>
              <a:t>False</a:t>
            </a: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Menurut</a:t>
            </a:r>
            <a:r>
              <a:rPr lang="en-US" b="1" dirty="0" smtClean="0"/>
              <a:t> </a:t>
            </a:r>
            <a:r>
              <a:rPr lang="en-US" b="1" dirty="0" err="1" smtClean="0"/>
              <a:t>perhitungan</a:t>
            </a:r>
            <a:r>
              <a:rPr lang="en-US" b="1" dirty="0" smtClean="0"/>
              <a:t> </a:t>
            </a:r>
            <a:r>
              <a:rPr lang="en-US" b="1" dirty="0" err="1" smtClean="0"/>
              <a:t>seorang</a:t>
            </a:r>
            <a:r>
              <a:rPr lang="en-US" b="1" dirty="0" smtClean="0"/>
              <a:t> </a:t>
            </a:r>
            <a:r>
              <a:rPr lang="en-US" b="1" dirty="0" err="1" smtClean="0"/>
              <a:t>pria</a:t>
            </a:r>
            <a:r>
              <a:rPr lang="en-US" b="1" dirty="0" smtClean="0"/>
              <a:t> random </a:t>
            </a:r>
            <a:r>
              <a:rPr lang="en-US" b="1" dirty="0" err="1" smtClean="0"/>
              <a:t>kemungkinan</a:t>
            </a:r>
            <a:r>
              <a:rPr lang="en-US" b="1" dirty="0" smtClean="0"/>
              <a:t> </a:t>
            </a:r>
            <a:r>
              <a:rPr lang="en-US" b="1" dirty="0" err="1" smtClean="0"/>
              <a:t>untuk</a:t>
            </a:r>
            <a:r>
              <a:rPr lang="en-US" b="1" dirty="0" smtClean="0"/>
              <a:t> </a:t>
            </a:r>
            <a:r>
              <a:rPr lang="en-US" b="1" dirty="0" err="1" smtClean="0"/>
              <a:t>angka</a:t>
            </a:r>
            <a:r>
              <a:rPr lang="en-US" b="1" dirty="0" smtClean="0"/>
              <a:t> 4 </a:t>
            </a:r>
            <a:r>
              <a:rPr lang="en-US" b="1" dirty="0" err="1" smtClean="0"/>
              <a:t>keluar</a:t>
            </a:r>
            <a:r>
              <a:rPr lang="en-US" b="1" dirty="0" smtClean="0"/>
              <a:t> </a:t>
            </a:r>
            <a:r>
              <a:rPr lang="en-US" b="1" dirty="0" err="1" smtClean="0"/>
              <a:t>adalah</a:t>
            </a:r>
            <a:r>
              <a:rPr lang="en-US" b="1" dirty="0" smtClean="0"/>
              <a:t> 10,2%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Hal </a:t>
            </a:r>
            <a:r>
              <a:rPr lang="en-US" b="1" dirty="0" err="1" smtClean="0"/>
              <a:t>ini</a:t>
            </a:r>
            <a:r>
              <a:rPr lang="en-US" b="1" dirty="0" smtClean="0"/>
              <a:t> </a:t>
            </a:r>
            <a:r>
              <a:rPr lang="en-US" b="1" dirty="0" err="1" smtClean="0"/>
              <a:t>didukung</a:t>
            </a:r>
            <a:r>
              <a:rPr lang="en-US" b="1" dirty="0" smtClean="0"/>
              <a:t> </a:t>
            </a:r>
            <a:r>
              <a:rPr lang="en-US" b="1" dirty="0" err="1" smtClean="0"/>
              <a:t>dengan</a:t>
            </a:r>
            <a:r>
              <a:rPr lang="en-US" b="1" dirty="0" smtClean="0"/>
              <a:t> source code 2048 yang </a:t>
            </a:r>
            <a:r>
              <a:rPr lang="en-US" b="1" dirty="0" err="1" smtClean="0"/>
              <a:t>ada</a:t>
            </a:r>
            <a:r>
              <a:rPr lang="en-US" b="1" dirty="0" smtClean="0"/>
              <a:t> di </a:t>
            </a:r>
            <a:r>
              <a:rPr lang="en-US" b="1" dirty="0" err="1" smtClean="0"/>
              <a:t>github</a:t>
            </a:r>
            <a:r>
              <a:rPr lang="en-US" b="1" dirty="0" smtClean="0"/>
              <a:t> yang </a:t>
            </a:r>
            <a:r>
              <a:rPr lang="en-US" b="1" dirty="0" err="1" smtClean="0"/>
              <a:t>menunjukan</a:t>
            </a:r>
            <a:r>
              <a:rPr lang="en-US" b="1" dirty="0" smtClean="0"/>
              <a:t> </a:t>
            </a:r>
            <a:r>
              <a:rPr lang="en-US" b="1" dirty="0" err="1" smtClean="0"/>
              <a:t>bahwa</a:t>
            </a:r>
            <a:r>
              <a:rPr lang="en-US" b="1" dirty="0" smtClean="0"/>
              <a:t> tile 2 </a:t>
            </a:r>
            <a:r>
              <a:rPr lang="en-US" b="1" dirty="0" err="1" smtClean="0"/>
              <a:t>keluar</a:t>
            </a:r>
            <a:r>
              <a:rPr lang="en-US" b="1" dirty="0" smtClean="0"/>
              <a:t> </a:t>
            </a:r>
            <a:r>
              <a:rPr lang="en-US" b="1" dirty="0" err="1" smtClean="0"/>
              <a:t>dengan</a:t>
            </a:r>
            <a:r>
              <a:rPr lang="en-US" b="1" dirty="0" smtClean="0"/>
              <a:t> </a:t>
            </a:r>
            <a:r>
              <a:rPr lang="en-US" b="1" dirty="0" err="1" smtClean="0"/>
              <a:t>kemungkinan</a:t>
            </a:r>
            <a:r>
              <a:rPr lang="en-US" b="1" dirty="0" smtClean="0"/>
              <a:t> 90%, </a:t>
            </a:r>
            <a:r>
              <a:rPr lang="en-US" b="1" dirty="0" err="1" smtClean="0"/>
              <a:t>dan</a:t>
            </a:r>
            <a:r>
              <a:rPr lang="en-US" b="1" dirty="0" smtClean="0"/>
              <a:t> tile 4 10%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/>
              <a:t>Referensi</a:t>
            </a:r>
            <a:r>
              <a:rPr lang="en-US" b="1" dirty="0"/>
              <a:t> : https://www.linkedin.com/pulse/20140613201532-7790303-probability-of-4-in-a-new-tile-in-2048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290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Pertanyaan</a:t>
            </a:r>
            <a:r>
              <a:rPr lang="en-US" dirty="0" smtClean="0"/>
              <a:t> </a:t>
            </a:r>
            <a:r>
              <a:rPr lang="en-US" dirty="0" err="1" smtClean="0"/>
              <a:t>tentang</a:t>
            </a:r>
            <a:r>
              <a:rPr lang="en-US" dirty="0" smtClean="0"/>
              <a:t> DOTA 2,SVEN </a:t>
            </a:r>
            <a:r>
              <a:rPr lang="en-US" dirty="0" err="1" smtClean="0"/>
              <a:t>memiliki</a:t>
            </a:r>
            <a:r>
              <a:rPr lang="en-US" dirty="0" smtClean="0"/>
              <a:t> HP 2183 </a:t>
            </a:r>
            <a:r>
              <a:rPr lang="en-US" dirty="0" err="1" smtClean="0"/>
              <a:t>dan</a:t>
            </a:r>
            <a:r>
              <a:rPr lang="en-US" dirty="0" smtClean="0"/>
              <a:t> armor 11.46 </a:t>
            </a:r>
            <a:r>
              <a:rPr lang="en-US" dirty="0" err="1" smtClean="0"/>
              <a:t>tanpa</a:t>
            </a:r>
            <a:r>
              <a:rPr lang="en-US" dirty="0" smtClean="0"/>
              <a:t> </a:t>
            </a:r>
            <a:r>
              <a:rPr lang="en-US" dirty="0" err="1" smtClean="0"/>
              <a:t>adanya</a:t>
            </a:r>
            <a:r>
              <a:rPr lang="en-US" dirty="0" smtClean="0"/>
              <a:t> buff lain. </a:t>
            </a:r>
            <a:r>
              <a:rPr lang="en-US" dirty="0" err="1" smtClean="0"/>
              <a:t>Namun</a:t>
            </a:r>
            <a:r>
              <a:rPr lang="en-US" dirty="0" smtClean="0"/>
              <a:t> </a:t>
            </a:r>
            <a:r>
              <a:rPr lang="en-US" dirty="0" err="1" smtClean="0"/>
              <a:t>sialnya</a:t>
            </a:r>
            <a:r>
              <a:rPr lang="en-US" dirty="0" smtClean="0"/>
              <a:t>, Sven </a:t>
            </a:r>
            <a:r>
              <a:rPr lang="en-US" dirty="0" err="1" smtClean="0"/>
              <a:t>diberikan</a:t>
            </a:r>
            <a:r>
              <a:rPr lang="en-US" dirty="0" smtClean="0"/>
              <a:t> buff negative </a:t>
            </a:r>
            <a:r>
              <a:rPr lang="en-US" dirty="0" err="1" smtClean="0"/>
              <a:t>berupa</a:t>
            </a:r>
            <a:r>
              <a:rPr lang="en-US" dirty="0" smtClean="0"/>
              <a:t> </a:t>
            </a:r>
            <a:r>
              <a:rPr lang="en-US" i="1" dirty="0" smtClean="0"/>
              <a:t>Amplify damage (</a:t>
            </a:r>
            <a:r>
              <a:rPr lang="en-US" i="1" dirty="0" err="1" smtClean="0"/>
              <a:t>Ulti</a:t>
            </a:r>
            <a:r>
              <a:rPr lang="en-US" i="1" dirty="0" smtClean="0"/>
              <a:t> </a:t>
            </a:r>
            <a:r>
              <a:rPr lang="en-US" i="1" dirty="0" err="1" smtClean="0"/>
              <a:t>Slardar</a:t>
            </a:r>
            <a:r>
              <a:rPr lang="en-US" i="1" dirty="0" smtClean="0"/>
              <a:t>)</a:t>
            </a:r>
            <a:r>
              <a:rPr lang="en-US" dirty="0" smtClean="0"/>
              <a:t>, yang </a:t>
            </a:r>
            <a:r>
              <a:rPr lang="en-US" dirty="0" err="1" smtClean="0"/>
              <a:t>menyebabkan</a:t>
            </a:r>
            <a:r>
              <a:rPr lang="en-US" dirty="0" smtClean="0"/>
              <a:t> armor </a:t>
            </a:r>
            <a:r>
              <a:rPr lang="en-US" dirty="0" err="1" smtClean="0"/>
              <a:t>sven</a:t>
            </a:r>
            <a:r>
              <a:rPr lang="en-US" dirty="0"/>
              <a:t> </a:t>
            </a:r>
            <a:r>
              <a:rPr lang="en-US" dirty="0" err="1" smtClean="0"/>
              <a:t>turun</a:t>
            </a:r>
            <a:r>
              <a:rPr lang="en-US" dirty="0" smtClean="0"/>
              <a:t> </a:t>
            </a:r>
            <a:r>
              <a:rPr lang="en-US" dirty="0" err="1" smtClean="0"/>
              <a:t>menjadi</a:t>
            </a:r>
            <a:r>
              <a:rPr lang="en-US" dirty="0" smtClean="0"/>
              <a:t> -8.54, </a:t>
            </a:r>
            <a:r>
              <a:rPr lang="en-US" dirty="0" err="1" smtClean="0"/>
              <a:t>apakah</a:t>
            </a:r>
            <a:r>
              <a:rPr lang="en-US" dirty="0" smtClean="0"/>
              <a:t> Sven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mati</a:t>
            </a:r>
            <a:r>
              <a:rPr lang="en-US" dirty="0" smtClean="0"/>
              <a:t> </a:t>
            </a:r>
            <a:r>
              <a:rPr lang="en-US" dirty="0" err="1" smtClean="0"/>
              <a:t>bila</a:t>
            </a:r>
            <a:r>
              <a:rPr lang="en-US" dirty="0" smtClean="0"/>
              <a:t> </a:t>
            </a:r>
            <a:r>
              <a:rPr lang="en-US" dirty="0" err="1" smtClean="0"/>
              <a:t>terkena</a:t>
            </a:r>
            <a:r>
              <a:rPr lang="en-US" dirty="0" smtClean="0"/>
              <a:t> damage </a:t>
            </a:r>
            <a:r>
              <a:rPr lang="en-US" dirty="0" err="1" smtClean="0"/>
              <a:t>fisik</a:t>
            </a:r>
            <a:r>
              <a:rPr lang="en-US" dirty="0" smtClean="0"/>
              <a:t> </a:t>
            </a:r>
            <a:r>
              <a:rPr lang="en-US" dirty="0" err="1" smtClean="0"/>
              <a:t>sebesar</a:t>
            </a:r>
            <a:r>
              <a:rPr lang="en-US" dirty="0" smtClean="0"/>
              <a:t> 1734?</a:t>
            </a:r>
          </a:p>
        </p:txBody>
      </p:sp>
    </p:spTree>
    <p:extLst>
      <p:ext uri="{BB962C8B-B14F-4D97-AF65-F5344CB8AC3E}">
        <p14:creationId xmlns:p14="http://schemas.microsoft.com/office/powerpoint/2010/main" val="174216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dennie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982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err="1" smtClean="0"/>
              <a:t>Iya</a:t>
            </a: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Rumus</a:t>
            </a:r>
            <a:r>
              <a:rPr lang="en-US" b="1" dirty="0" smtClean="0"/>
              <a:t> armor +:</a:t>
            </a:r>
          </a:p>
          <a:p>
            <a:pPr marL="0" indent="0">
              <a:buNone/>
            </a:pPr>
            <a:r>
              <a:rPr lang="en-US" i="1" dirty="0"/>
              <a:t>Effective HP</a:t>
            </a:r>
            <a:r>
              <a:rPr lang="en-US" dirty="0"/>
              <a:t> = </a:t>
            </a:r>
            <a:r>
              <a:rPr lang="en-US" i="1" dirty="0"/>
              <a:t>Total HP</a:t>
            </a:r>
            <a:r>
              <a:rPr lang="en-US" dirty="0"/>
              <a:t> × (1 + </a:t>
            </a:r>
            <a:r>
              <a:rPr lang="en-US" i="1" dirty="0"/>
              <a:t>Armor points</a:t>
            </a:r>
            <a:r>
              <a:rPr lang="en-US" dirty="0"/>
              <a:t> × 0.06)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 smtClean="0"/>
              <a:t>Rumus</a:t>
            </a:r>
            <a:r>
              <a:rPr lang="en-US" b="1" dirty="0" smtClean="0"/>
              <a:t> armor - :</a:t>
            </a:r>
          </a:p>
          <a:p>
            <a:pPr marL="0" indent="0">
              <a:buNone/>
            </a:pPr>
            <a:r>
              <a:rPr lang="en-US" i="1" dirty="0"/>
              <a:t>Effective HP</a:t>
            </a:r>
            <a:r>
              <a:rPr lang="en-US" dirty="0"/>
              <a:t> = </a:t>
            </a:r>
            <a:r>
              <a:rPr lang="en-US" i="1" dirty="0"/>
              <a:t>Total HP</a:t>
            </a:r>
            <a:r>
              <a:rPr lang="en-US" dirty="0"/>
              <a:t> × (1 - 0.06 × </a:t>
            </a:r>
            <a:r>
              <a:rPr lang="en-US" i="1" dirty="0"/>
              <a:t>Armor points</a:t>
            </a:r>
            <a:r>
              <a:rPr lang="en-US" dirty="0"/>
              <a:t>) / (1 - 0.12 × </a:t>
            </a:r>
            <a:r>
              <a:rPr lang="en-US" i="1" dirty="0"/>
              <a:t>Armor points</a:t>
            </a:r>
            <a:r>
              <a:rPr lang="en-US" dirty="0"/>
              <a:t>)</a:t>
            </a:r>
            <a:endParaRPr lang="en-US" b="1" dirty="0"/>
          </a:p>
          <a:p>
            <a:pPr marL="0" indent="0">
              <a:buNone/>
            </a:pPr>
            <a:r>
              <a:rPr lang="en-US" b="1" dirty="0" err="1" smtClean="0"/>
              <a:t>Sehingga</a:t>
            </a:r>
            <a:r>
              <a:rPr lang="en-US" b="1" dirty="0" smtClean="0"/>
              <a:t> </a:t>
            </a:r>
            <a:r>
              <a:rPr lang="en-US" b="1" dirty="0" err="1" smtClean="0"/>
              <a:t>bila</a:t>
            </a:r>
            <a:r>
              <a:rPr lang="en-US" b="1" dirty="0" smtClean="0"/>
              <a:t> </a:t>
            </a:r>
            <a:r>
              <a:rPr lang="en-US" b="1" dirty="0" err="1" smtClean="0"/>
              <a:t>dihitung</a:t>
            </a:r>
            <a:r>
              <a:rPr lang="en-US" b="1" dirty="0" smtClean="0"/>
              <a:t> – </a:t>
            </a:r>
            <a:r>
              <a:rPr lang="en-US" b="1" dirty="0" err="1" smtClean="0"/>
              <a:t>hitung</a:t>
            </a:r>
            <a:r>
              <a:rPr lang="en-US" b="1" dirty="0" smtClean="0"/>
              <a:t> </a:t>
            </a:r>
            <a:r>
              <a:rPr lang="en-US" b="1" dirty="0" err="1" smtClean="0"/>
              <a:t>sven</a:t>
            </a:r>
            <a:r>
              <a:rPr lang="en-US" b="1" dirty="0" smtClean="0"/>
              <a:t> </a:t>
            </a:r>
            <a:r>
              <a:rPr lang="en-US" b="1" dirty="0" err="1" smtClean="0"/>
              <a:t>hanya</a:t>
            </a:r>
            <a:r>
              <a:rPr lang="en-US" b="1" dirty="0" smtClean="0"/>
              <a:t> </a:t>
            </a:r>
            <a:r>
              <a:rPr lang="en-US" b="1" dirty="0" err="1" smtClean="0"/>
              <a:t>bisa</a:t>
            </a:r>
            <a:r>
              <a:rPr lang="en-US" b="1" dirty="0" smtClean="0"/>
              <a:t> </a:t>
            </a:r>
            <a:r>
              <a:rPr lang="en-US" b="1" dirty="0" err="1" smtClean="0"/>
              <a:t>menahan</a:t>
            </a:r>
            <a:r>
              <a:rPr lang="en-US" b="1" dirty="0" smtClean="0"/>
              <a:t> </a:t>
            </a:r>
            <a:r>
              <a:rPr lang="en-US" dirty="0" smtClean="0"/>
              <a:t>1631 HP</a:t>
            </a:r>
            <a:endParaRPr lang="en-US" b="1" dirty="0"/>
          </a:p>
          <a:p>
            <a:pPr marL="0" indent="0">
              <a:buNone/>
            </a:pPr>
            <a:r>
              <a:rPr lang="en-US" b="1" dirty="0" err="1"/>
              <a:t>Referensi</a:t>
            </a:r>
            <a:r>
              <a:rPr lang="en-US" b="1" dirty="0"/>
              <a:t> : http://dota2.gamepedia.com/Armor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729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/>
          <p:cNvSpPr/>
          <p:nvPr/>
        </p:nvSpPr>
        <p:spPr>
          <a:xfrm>
            <a:off x="963827" y="626076"/>
            <a:ext cx="3509318" cy="1771135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525795" y="2027879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6873" y="1410041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76689" y="2563338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362832" y="823784"/>
            <a:ext cx="5519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Bila</a:t>
            </a:r>
            <a:r>
              <a:rPr lang="en-US" dirty="0" smtClean="0"/>
              <a:t> V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sudut</a:t>
            </a:r>
            <a:r>
              <a:rPr lang="en-US" dirty="0" smtClean="0"/>
              <a:t>, </a:t>
            </a:r>
            <a:r>
              <a:rPr lang="en-US" dirty="0" err="1" smtClean="0"/>
              <a:t>dan</a:t>
            </a:r>
            <a:r>
              <a:rPr lang="en-US" dirty="0" smtClean="0"/>
              <a:t> y </a:t>
            </a:r>
            <a:r>
              <a:rPr lang="en-US" dirty="0" err="1" smtClean="0"/>
              <a:t>dan</a:t>
            </a:r>
            <a:r>
              <a:rPr lang="en-US" dirty="0" smtClean="0"/>
              <a:t> x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panjang</a:t>
            </a:r>
            <a:endParaRPr lang="en-US" dirty="0" smtClean="0"/>
          </a:p>
          <a:p>
            <a:r>
              <a:rPr lang="en-US" dirty="0" err="1" smtClean="0"/>
              <a:t>Maka</a:t>
            </a:r>
            <a:r>
              <a:rPr lang="en-US" dirty="0" smtClean="0"/>
              <a:t> V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ditentukan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rumus</a:t>
            </a:r>
            <a:r>
              <a:rPr lang="en-US" dirty="0" smtClean="0"/>
              <a:t> v = tan (y/x)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485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err="1" smtClean="0"/>
              <a:t>salah</a:t>
            </a: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Rumus</a:t>
            </a:r>
            <a:r>
              <a:rPr lang="en-US" b="1" dirty="0" smtClean="0"/>
              <a:t>:</a:t>
            </a:r>
            <a:endParaRPr lang="en-US" b="1" dirty="0"/>
          </a:p>
          <a:p>
            <a:pPr marL="0" indent="0">
              <a:buNone/>
            </a:pPr>
            <a:r>
              <a:rPr lang="el-GR" b="1" dirty="0"/>
              <a:t>α =</a:t>
            </a:r>
            <a:r>
              <a:rPr lang="en-US" b="1" dirty="0"/>
              <a:t>Tan</a:t>
            </a:r>
            <a:r>
              <a:rPr lang="en-US" b="1" baseline="30000" dirty="0"/>
              <a:t>-1</a:t>
            </a:r>
            <a:r>
              <a:rPr lang="en-US" b="1" dirty="0"/>
              <a:t>( y / x ) </a:t>
            </a: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Trigonometry, </a:t>
            </a:r>
            <a:r>
              <a:rPr lang="en-US" b="1" dirty="0" err="1" smtClean="0"/>
              <a:t>merupakan</a:t>
            </a:r>
            <a:r>
              <a:rPr lang="en-US" b="1" dirty="0" smtClean="0"/>
              <a:t> </a:t>
            </a:r>
            <a:r>
              <a:rPr lang="en-US" b="1" dirty="0" err="1" smtClean="0"/>
              <a:t>rumus</a:t>
            </a:r>
            <a:r>
              <a:rPr lang="en-US" b="1" dirty="0" smtClean="0"/>
              <a:t> </a:t>
            </a:r>
            <a:r>
              <a:rPr lang="en-US" b="1" dirty="0" err="1" smtClean="0"/>
              <a:t>matematika</a:t>
            </a:r>
            <a:r>
              <a:rPr lang="en-US" b="1" dirty="0" smtClean="0"/>
              <a:t> yang </a:t>
            </a:r>
            <a:r>
              <a:rPr lang="en-US" b="1" dirty="0" err="1" smtClean="0"/>
              <a:t>sering</a:t>
            </a:r>
            <a:r>
              <a:rPr lang="en-US" b="1" dirty="0" smtClean="0"/>
              <a:t> </a:t>
            </a:r>
            <a:r>
              <a:rPr lang="en-US" b="1" dirty="0" err="1" smtClean="0"/>
              <a:t>dimanfaatkan</a:t>
            </a:r>
            <a:r>
              <a:rPr lang="en-US" b="1" dirty="0" smtClean="0"/>
              <a:t> </a:t>
            </a:r>
            <a:r>
              <a:rPr lang="en-US" b="1" dirty="0" err="1" smtClean="0"/>
              <a:t>untuk</a:t>
            </a:r>
            <a:r>
              <a:rPr lang="en-US" b="1" dirty="0" smtClean="0"/>
              <a:t> </a:t>
            </a:r>
            <a:r>
              <a:rPr lang="en-US" b="1" dirty="0" err="1" smtClean="0"/>
              <a:t>mendapatkan</a:t>
            </a:r>
            <a:r>
              <a:rPr lang="en-US" b="1" dirty="0" smtClean="0"/>
              <a:t> </a:t>
            </a:r>
            <a:r>
              <a:rPr lang="en-US" b="1" dirty="0" err="1" smtClean="0"/>
              <a:t>derajat</a:t>
            </a:r>
            <a:r>
              <a:rPr lang="en-US" b="1" dirty="0" smtClean="0"/>
              <a:t> di </a:t>
            </a:r>
            <a:r>
              <a:rPr lang="en-US" b="1" dirty="0" err="1" smtClean="0"/>
              <a:t>dalam</a:t>
            </a:r>
            <a:r>
              <a:rPr lang="en-US" b="1" dirty="0" smtClean="0"/>
              <a:t> games.</a:t>
            </a: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Referensi</a:t>
            </a:r>
            <a:r>
              <a:rPr lang="en-US" b="1" dirty="0" smtClean="0"/>
              <a:t> </a:t>
            </a:r>
            <a:r>
              <a:rPr lang="en-US" b="1" dirty="0"/>
              <a:t>: https://www.google.co.id/url?sa=t&amp;rct=j&amp;q=&amp;esrc=s&amp;source=web&amp;cd=9&amp;ved=0CEIQFjAIahUKEwjR97vJwLDIAhVEPo4KHTvKAR0&amp;url=http%3A%2F%2Fwww.softlion.nl%2Fdownload%2Farticle%2FTrigonometry.pdf&amp;usg=AFQjCNFfj7knmntlMSjx3Np_subpw-m12Q&amp;sig2=hyRDgYHfaGHqAG4qUPxU_Q&amp;cad=rj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1242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Pertanyaan</a:t>
            </a:r>
            <a:r>
              <a:rPr lang="en-US" dirty="0" smtClean="0"/>
              <a:t> </a:t>
            </a:r>
            <a:r>
              <a:rPr lang="en-US" dirty="0" err="1" smtClean="0"/>
              <a:t>Dota</a:t>
            </a:r>
            <a:r>
              <a:rPr lang="en-US" dirty="0" smtClean="0"/>
              <a:t> 2, </a:t>
            </a:r>
            <a:r>
              <a:rPr lang="en-US" dirty="0" err="1" smtClean="0"/>
              <a:t>bila</a:t>
            </a:r>
            <a:r>
              <a:rPr lang="en-US" dirty="0" smtClean="0"/>
              <a:t> PA </a:t>
            </a:r>
            <a:r>
              <a:rPr lang="en-US" dirty="0" err="1" smtClean="0"/>
              <a:t>memiliki</a:t>
            </a:r>
            <a:r>
              <a:rPr lang="en-US" dirty="0" smtClean="0"/>
              <a:t> evasion 50% </a:t>
            </a:r>
            <a:r>
              <a:rPr lang="en-US" dirty="0" err="1" smtClean="0"/>
              <a:t>dan</a:t>
            </a:r>
            <a:r>
              <a:rPr lang="en-US" dirty="0" smtClean="0"/>
              <a:t> PA </a:t>
            </a:r>
            <a:r>
              <a:rPr lang="en-US" dirty="0" err="1" smtClean="0"/>
              <a:t>membeli</a:t>
            </a:r>
            <a:r>
              <a:rPr lang="en-US" dirty="0" smtClean="0"/>
              <a:t> evasion 35%,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teori</a:t>
            </a:r>
            <a:r>
              <a:rPr lang="en-US" dirty="0" smtClean="0"/>
              <a:t> </a:t>
            </a:r>
            <a:r>
              <a:rPr lang="en-US" dirty="0" err="1" smtClean="0"/>
              <a:t>maka</a:t>
            </a:r>
            <a:r>
              <a:rPr lang="en-US" dirty="0" smtClean="0"/>
              <a:t> di </a:t>
            </a:r>
            <a:r>
              <a:rPr lang="en-US" dirty="0" err="1" smtClean="0"/>
              <a:t>setiap</a:t>
            </a:r>
            <a:r>
              <a:rPr lang="en-US" dirty="0" smtClean="0"/>
              <a:t> </a:t>
            </a:r>
            <a:r>
              <a:rPr lang="en-US" dirty="0" err="1" smtClean="0"/>
              <a:t>pukulan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r>
              <a:rPr lang="en-US" dirty="0" smtClean="0"/>
              <a:t>, </a:t>
            </a:r>
            <a:r>
              <a:rPr lang="en-US" dirty="0" err="1" smtClean="0"/>
              <a:t>pukulan</a:t>
            </a:r>
            <a:r>
              <a:rPr lang="en-US" dirty="0" smtClean="0"/>
              <a:t> </a:t>
            </a:r>
            <a:r>
              <a:rPr lang="en-US" dirty="0" err="1" smtClean="0"/>
              <a:t>tersebut</a:t>
            </a:r>
            <a:r>
              <a:rPr lang="en-US" dirty="0" smtClean="0"/>
              <a:t> </a:t>
            </a:r>
            <a:r>
              <a:rPr lang="en-US" dirty="0" err="1" smtClean="0"/>
              <a:t>memiliki</a:t>
            </a:r>
            <a:r>
              <a:rPr lang="en-US" dirty="0" smtClean="0"/>
              <a:t> </a:t>
            </a:r>
            <a:r>
              <a:rPr lang="en-US" dirty="0" err="1" smtClean="0"/>
              <a:t>kesempatan</a:t>
            </a:r>
            <a:r>
              <a:rPr lang="en-US" dirty="0" smtClean="0"/>
              <a:t> </a:t>
            </a:r>
            <a:r>
              <a:rPr lang="en-US" dirty="0" err="1" smtClean="0"/>
              <a:t>sebesar</a:t>
            </a:r>
            <a:r>
              <a:rPr lang="en-US" dirty="0" smtClean="0"/>
              <a:t> 32.5 %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mengenai</a:t>
            </a:r>
            <a:r>
              <a:rPr lang="en-US" dirty="0"/>
              <a:t> </a:t>
            </a:r>
            <a:r>
              <a:rPr lang="en-US" dirty="0" smtClean="0"/>
              <a:t>PA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917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err="1"/>
              <a:t>Iya</a:t>
            </a:r>
            <a:endParaRPr lang="en-US" dirty="0"/>
          </a:p>
          <a:p>
            <a:pPr marL="0" indent="0">
              <a:buNone/>
            </a:pPr>
            <a:r>
              <a:rPr lang="en-US" b="1" dirty="0" err="1" smtClean="0"/>
              <a:t>Rumus</a:t>
            </a:r>
            <a:r>
              <a:rPr lang="en-US" b="1" dirty="0" smtClean="0"/>
              <a:t>:</a:t>
            </a: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Evasion di DOTA2, </a:t>
            </a:r>
            <a:r>
              <a:rPr lang="en-US" b="1" dirty="0" err="1" smtClean="0"/>
              <a:t>tidak</a:t>
            </a:r>
            <a:r>
              <a:rPr lang="en-US" b="1" dirty="0" smtClean="0"/>
              <a:t> </a:t>
            </a:r>
            <a:r>
              <a:rPr lang="en-US" b="1" dirty="0" err="1" smtClean="0"/>
              <a:t>bersifat</a:t>
            </a:r>
            <a:r>
              <a:rPr lang="en-US" b="1" dirty="0" smtClean="0"/>
              <a:t> </a:t>
            </a:r>
            <a:r>
              <a:rPr lang="en-US" b="1" i="1" dirty="0" smtClean="0"/>
              <a:t>stackable</a:t>
            </a:r>
            <a:r>
              <a:rPr lang="en-US" b="1" dirty="0" smtClean="0"/>
              <a:t>. </a:t>
            </a:r>
            <a:r>
              <a:rPr lang="en-US" b="1" dirty="0" err="1" smtClean="0"/>
              <a:t>Sehingga</a:t>
            </a:r>
            <a:r>
              <a:rPr lang="en-US" b="1" dirty="0" smtClean="0"/>
              <a:t> </a:t>
            </a:r>
            <a:r>
              <a:rPr lang="en-US" b="1" dirty="0" err="1" smtClean="0"/>
              <a:t>pada</a:t>
            </a:r>
            <a:r>
              <a:rPr lang="en-US" b="1" dirty="0" smtClean="0"/>
              <a:t> </a:t>
            </a:r>
            <a:r>
              <a:rPr lang="en-US" b="1" dirty="0" err="1" smtClean="0"/>
              <a:t>dasarnya</a:t>
            </a:r>
            <a:r>
              <a:rPr lang="en-US" b="1" dirty="0" smtClean="0"/>
              <a:t> </a:t>
            </a:r>
            <a:r>
              <a:rPr lang="en-US" b="1" dirty="0" err="1" smtClean="0"/>
              <a:t>suatu</a:t>
            </a:r>
            <a:r>
              <a:rPr lang="en-US" b="1" dirty="0" smtClean="0"/>
              <a:t> </a:t>
            </a:r>
            <a:r>
              <a:rPr lang="en-US" b="1" dirty="0" err="1" smtClean="0"/>
              <a:t>pukulan</a:t>
            </a:r>
            <a:r>
              <a:rPr lang="en-US" b="1" dirty="0" smtClean="0"/>
              <a:t> </a:t>
            </a:r>
            <a:r>
              <a:rPr lang="en-US" b="1" dirty="0" err="1" smtClean="0"/>
              <a:t>melewati</a:t>
            </a:r>
            <a:r>
              <a:rPr lang="en-US" b="1" dirty="0" smtClean="0"/>
              <a:t> </a:t>
            </a:r>
            <a:r>
              <a:rPr lang="en-US" b="1" dirty="0" err="1" smtClean="0"/>
              <a:t>semua</a:t>
            </a:r>
            <a:r>
              <a:rPr lang="en-US" b="1" dirty="0" smtClean="0"/>
              <a:t> </a:t>
            </a:r>
            <a:r>
              <a:rPr lang="en-US" b="1" dirty="0" err="1" smtClean="0"/>
              <a:t>persenan</a:t>
            </a:r>
            <a:r>
              <a:rPr lang="en-US" b="1" dirty="0" smtClean="0"/>
              <a:t> evasion yang </a:t>
            </a:r>
            <a:r>
              <a:rPr lang="en-US" b="1" dirty="0" err="1" smtClean="0"/>
              <a:t>dimiliki</a:t>
            </a:r>
            <a:r>
              <a:rPr lang="en-US" b="1" dirty="0" smtClean="0"/>
              <a:t> </a:t>
            </a:r>
            <a:r>
              <a:rPr lang="en-US" b="1" dirty="0" err="1" smtClean="0"/>
              <a:t>suatu</a:t>
            </a:r>
            <a:r>
              <a:rPr lang="en-US" b="1" dirty="0" smtClean="0"/>
              <a:t> hero </a:t>
            </a:r>
            <a:r>
              <a:rPr lang="en-US" b="1" dirty="0" err="1" smtClean="0"/>
              <a:t>contoh</a:t>
            </a:r>
            <a:r>
              <a:rPr lang="en-US" b="1" dirty="0" smtClean="0"/>
              <a:t> PA </a:t>
            </a:r>
            <a:r>
              <a:rPr lang="en-US" b="1" dirty="0" err="1" smtClean="0"/>
              <a:t>dengan</a:t>
            </a:r>
            <a:r>
              <a:rPr lang="en-US" b="1" dirty="0" smtClean="0"/>
              <a:t> butterfly, </a:t>
            </a:r>
            <a:r>
              <a:rPr lang="en-US" b="1" dirty="0" err="1" smtClean="0"/>
              <a:t>pukulan</a:t>
            </a:r>
            <a:r>
              <a:rPr lang="en-US" b="1" dirty="0" smtClean="0"/>
              <a:t> </a:t>
            </a:r>
            <a:r>
              <a:rPr lang="en-US" b="1" dirty="0" err="1" smtClean="0"/>
              <a:t>akan</a:t>
            </a:r>
            <a:r>
              <a:rPr lang="en-US" b="1" dirty="0" smtClean="0"/>
              <a:t> </a:t>
            </a:r>
            <a:r>
              <a:rPr lang="en-US" b="1" dirty="0" err="1" smtClean="0"/>
              <a:t>melewati</a:t>
            </a:r>
            <a:r>
              <a:rPr lang="en-US" b="1" dirty="0" smtClean="0"/>
              <a:t> 50% chance </a:t>
            </a:r>
            <a:r>
              <a:rPr lang="en-US" b="1" dirty="0" err="1" smtClean="0"/>
              <a:t>kemudian</a:t>
            </a:r>
            <a:r>
              <a:rPr lang="en-US" b="1" dirty="0" smtClean="0"/>
              <a:t> 35% chance.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Referensi</a:t>
            </a:r>
            <a:r>
              <a:rPr lang="en-US" b="1" dirty="0" smtClean="0"/>
              <a:t> </a:t>
            </a:r>
            <a:r>
              <a:rPr lang="en-US" b="1" dirty="0"/>
              <a:t>: http://dota2.gamepedia.com/Evasion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1617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 game CIV 5(civilization 5), </a:t>
            </a:r>
            <a:r>
              <a:rPr lang="en-US" dirty="0" err="1" smtClean="0"/>
              <a:t>ada</a:t>
            </a:r>
            <a:r>
              <a:rPr lang="en-US" dirty="0" smtClean="0"/>
              <a:t> yang </a:t>
            </a:r>
            <a:r>
              <a:rPr lang="en-US" dirty="0" err="1" smtClean="0"/>
              <a:t>namanya</a:t>
            </a:r>
            <a:r>
              <a:rPr lang="en-US" dirty="0" smtClean="0"/>
              <a:t> Great Prophet, </a:t>
            </a:r>
            <a:r>
              <a:rPr lang="en-US" dirty="0" err="1" smtClean="0"/>
              <a:t>dimana</a:t>
            </a:r>
            <a:r>
              <a:rPr lang="en-US" dirty="0" smtClean="0"/>
              <a:t> Great Prophet </a:t>
            </a:r>
            <a:r>
              <a:rPr lang="en-US" dirty="0" err="1" smtClean="0"/>
              <a:t>muncul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random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i="1" dirty="0" smtClean="0"/>
              <a:t>chance </a:t>
            </a:r>
            <a:r>
              <a:rPr lang="en-US" dirty="0" smtClean="0"/>
              <a:t>yang </a:t>
            </a:r>
            <a:r>
              <a:rPr lang="en-US" dirty="0" err="1" smtClean="0"/>
              <a:t>berhubungan</a:t>
            </a:r>
            <a:r>
              <a:rPr lang="en-US" dirty="0" smtClean="0"/>
              <a:t> </a:t>
            </a:r>
            <a:r>
              <a:rPr lang="en-US" dirty="0" err="1" smtClean="0"/>
              <a:t>salah</a:t>
            </a:r>
            <a:r>
              <a:rPr lang="en-US" dirty="0" smtClean="0"/>
              <a:t> </a:t>
            </a:r>
            <a:r>
              <a:rPr lang="en-US" dirty="0" err="1" smtClean="0"/>
              <a:t>saru</a:t>
            </a:r>
            <a:r>
              <a:rPr lang="en-US" dirty="0" smtClean="0"/>
              <a:t> resource di game </a:t>
            </a:r>
            <a:r>
              <a:rPr lang="en-US" dirty="0" err="1" smtClean="0"/>
              <a:t>tersebut</a:t>
            </a:r>
            <a:r>
              <a:rPr lang="en-US" dirty="0" smtClean="0"/>
              <a:t> </a:t>
            </a:r>
            <a:r>
              <a:rPr lang="en-US" dirty="0" err="1" smtClean="0"/>
              <a:t>yaitu</a:t>
            </a:r>
            <a:r>
              <a:rPr lang="en-US" dirty="0" smtClean="0"/>
              <a:t> </a:t>
            </a:r>
            <a:r>
              <a:rPr lang="en-US" i="1" dirty="0" smtClean="0"/>
              <a:t>faith </a:t>
            </a:r>
            <a:r>
              <a:rPr lang="en-US" dirty="0" err="1" smtClean="0"/>
              <a:t>dan</a:t>
            </a:r>
            <a:r>
              <a:rPr lang="en-US" dirty="0" smtClean="0"/>
              <a:t> Great Prophet </a:t>
            </a:r>
            <a:r>
              <a:rPr lang="en-US" dirty="0" err="1" smtClean="0"/>
              <a:t>hanya</a:t>
            </a:r>
            <a:r>
              <a:rPr lang="en-US" dirty="0" smtClean="0"/>
              <a:t> </a:t>
            </a:r>
            <a:r>
              <a:rPr lang="en-US" dirty="0" err="1" smtClean="0"/>
              <a:t>bisa</a:t>
            </a:r>
            <a:r>
              <a:rPr lang="en-US" dirty="0" smtClean="0"/>
              <a:t> </a:t>
            </a:r>
            <a:r>
              <a:rPr lang="en-US" dirty="0" err="1" smtClean="0"/>
              <a:t>muncul</a:t>
            </a:r>
            <a:r>
              <a:rPr lang="en-US" dirty="0" smtClean="0"/>
              <a:t> </a:t>
            </a:r>
            <a:r>
              <a:rPr lang="en-US" dirty="0" err="1" smtClean="0"/>
              <a:t>bila</a:t>
            </a:r>
            <a:r>
              <a:rPr lang="en-US" dirty="0" smtClean="0"/>
              <a:t> </a:t>
            </a:r>
            <a:r>
              <a:rPr lang="en-US" i="1" dirty="0" smtClean="0"/>
              <a:t>faith </a:t>
            </a:r>
            <a:r>
              <a:rPr lang="en-US" dirty="0" err="1" smtClean="0"/>
              <a:t>mencapai</a:t>
            </a:r>
            <a:r>
              <a:rPr lang="en-US" dirty="0" smtClean="0"/>
              <a:t> </a:t>
            </a:r>
            <a:r>
              <a:rPr lang="en-US" dirty="0" err="1" smtClean="0"/>
              <a:t>titik</a:t>
            </a:r>
            <a:r>
              <a:rPr lang="en-US" dirty="0" smtClean="0"/>
              <a:t> </a:t>
            </a:r>
            <a:r>
              <a:rPr lang="en-US" dirty="0" err="1" smtClean="0"/>
              <a:t>tertentu</a:t>
            </a:r>
            <a:r>
              <a:rPr lang="en-US" i="1" dirty="0" smtClean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bila</a:t>
            </a:r>
            <a:r>
              <a:rPr lang="en-US" dirty="0" smtClean="0"/>
              <a:t> cost </a:t>
            </a:r>
            <a:r>
              <a:rPr lang="en-US" i="1" dirty="0" smtClean="0"/>
              <a:t>faith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/>
              <a:t>Great </a:t>
            </a:r>
            <a:r>
              <a:rPr lang="en-US" dirty="0" smtClean="0"/>
              <a:t>Prophet </a:t>
            </a:r>
            <a:r>
              <a:rPr lang="en-US" dirty="0" err="1" smtClean="0"/>
              <a:t>bisa</a:t>
            </a:r>
            <a:r>
              <a:rPr lang="en-US" dirty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200,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ketika</a:t>
            </a:r>
            <a:r>
              <a:rPr lang="en-US" dirty="0" smtClean="0"/>
              <a:t> </a:t>
            </a:r>
            <a:r>
              <a:rPr lang="en-US" i="1" dirty="0" smtClean="0"/>
              <a:t>faith</a:t>
            </a:r>
            <a:r>
              <a:rPr lang="en-US" dirty="0" smtClean="0"/>
              <a:t> player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mencapai</a:t>
            </a:r>
            <a:r>
              <a:rPr lang="en-US" dirty="0" smtClean="0"/>
              <a:t> 200 </a:t>
            </a:r>
            <a:r>
              <a:rPr lang="en-US" i="1" dirty="0" smtClean="0"/>
              <a:t>chance </a:t>
            </a:r>
            <a:r>
              <a:rPr lang="en-US" dirty="0" err="1" smtClean="0"/>
              <a:t>munculnya</a:t>
            </a:r>
            <a:r>
              <a:rPr lang="en-US" dirty="0" smtClean="0"/>
              <a:t> Great Prophet </a:t>
            </a:r>
            <a:r>
              <a:rPr lang="en-US" dirty="0" err="1" smtClean="0"/>
              <a:t>adalah</a:t>
            </a:r>
            <a:r>
              <a:rPr lang="en-US" dirty="0" smtClean="0"/>
              <a:t> 5%. </a:t>
            </a:r>
            <a:r>
              <a:rPr lang="en-US" dirty="0" err="1" smtClean="0"/>
              <a:t>Apakah</a:t>
            </a:r>
            <a:r>
              <a:rPr lang="en-US" dirty="0" smtClean="0"/>
              <a:t> </a:t>
            </a:r>
            <a:r>
              <a:rPr lang="en-US" dirty="0" err="1" smtClean="0"/>
              <a:t>benar</a:t>
            </a:r>
            <a:r>
              <a:rPr lang="en-US" dirty="0" smtClean="0"/>
              <a:t> </a:t>
            </a:r>
            <a:r>
              <a:rPr lang="en-US" dirty="0" err="1" smtClean="0"/>
              <a:t>bila</a:t>
            </a:r>
            <a:r>
              <a:rPr lang="en-US" dirty="0" smtClean="0"/>
              <a:t> </a:t>
            </a:r>
            <a:r>
              <a:rPr lang="en-US" i="1" dirty="0" smtClean="0"/>
              <a:t>faith </a:t>
            </a:r>
            <a:r>
              <a:rPr lang="en-US" dirty="0" smtClean="0"/>
              <a:t>player </a:t>
            </a:r>
            <a:r>
              <a:rPr lang="en-US" dirty="0" err="1" smtClean="0"/>
              <a:t>mencapai</a:t>
            </a:r>
            <a:r>
              <a:rPr lang="en-US" dirty="0" smtClean="0"/>
              <a:t> 250,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i="1" dirty="0" smtClean="0"/>
              <a:t>chance </a:t>
            </a:r>
            <a:r>
              <a:rPr lang="en-US" dirty="0" err="1" smtClean="0"/>
              <a:t>tersebut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naik</a:t>
            </a:r>
            <a:r>
              <a:rPr lang="en-US" dirty="0" smtClean="0"/>
              <a:t> </a:t>
            </a:r>
            <a:r>
              <a:rPr lang="en-US" dirty="0" err="1" smtClean="0"/>
              <a:t>menjadi</a:t>
            </a:r>
            <a:r>
              <a:rPr lang="en-US" dirty="0" smtClean="0"/>
              <a:t> 70%??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8260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Jawaban</a:t>
            </a:r>
            <a:r>
              <a:rPr lang="en-US" dirty="0"/>
              <a:t> = </a:t>
            </a:r>
            <a:r>
              <a:rPr lang="en-US" dirty="0" err="1" smtClean="0"/>
              <a:t>Tidak</a:t>
            </a:r>
            <a:endParaRPr lang="en-US" dirty="0"/>
          </a:p>
          <a:p>
            <a:pPr marL="0" indent="0">
              <a:buNone/>
            </a:pPr>
            <a:r>
              <a:rPr lang="en-US" b="1" dirty="0" err="1"/>
              <a:t>Rumus</a:t>
            </a:r>
            <a:r>
              <a:rPr lang="en-US" b="1" dirty="0"/>
              <a:t>:</a:t>
            </a:r>
          </a:p>
          <a:p>
            <a:pPr marL="0" indent="0">
              <a:buNone/>
            </a:pPr>
            <a:r>
              <a:rPr lang="en-US" b="1" dirty="0" smtClean="0"/>
              <a:t>Chance = 5 + ( </a:t>
            </a:r>
            <a:r>
              <a:rPr lang="en-US" b="1" i="1" dirty="0" smtClean="0"/>
              <a:t>faith – cost minimal)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/>
              <a:t>Referensi</a:t>
            </a:r>
            <a:r>
              <a:rPr lang="en-US" b="1" dirty="0"/>
              <a:t> </a:t>
            </a:r>
            <a:r>
              <a:rPr lang="en-US" b="1"/>
              <a:t>: http://civilization.wikia.com/wiki/Great_People_(Civ5)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1643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5795" y="2557145"/>
            <a:ext cx="4594412" cy="114348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Chandra Agusdiyanto</a:t>
            </a:r>
          </a:p>
          <a:p>
            <a:pPr marL="0" indent="0">
              <a:buNone/>
            </a:pPr>
            <a:r>
              <a:rPr lang="en-US" dirty="0" smtClean="0"/>
              <a:t>1601228976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7022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130" y="211965"/>
            <a:ext cx="10411217" cy="64954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73506" y="3184263"/>
            <a:ext cx="325956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</a:rPr>
              <a:t>3 </a:t>
            </a:r>
            <a:r>
              <a:rPr lang="en-US" sz="2500" b="1" dirty="0" err="1" smtClean="0">
                <a:solidFill>
                  <a:schemeClr val="bg1"/>
                </a:solidFill>
              </a:rPr>
              <a:t>buah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pohon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berubah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menjadi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rumah</a:t>
            </a:r>
            <a:endParaRPr lang="en-US" sz="2500" b="1" dirty="0" smtClean="0">
              <a:solidFill>
                <a:schemeClr val="bg1"/>
              </a:solidFill>
            </a:endParaRPr>
          </a:p>
          <a:p>
            <a:endParaRPr 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31223761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37" y="355002"/>
            <a:ext cx="10851104" cy="63896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58814" y="2926579"/>
            <a:ext cx="277547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</a:rPr>
              <a:t>3 </a:t>
            </a:r>
            <a:r>
              <a:rPr lang="en-US" sz="2500" b="1" dirty="0" err="1" smtClean="0">
                <a:solidFill>
                  <a:schemeClr val="bg1"/>
                </a:solidFill>
              </a:rPr>
              <a:t>batu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nisan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menjadi</a:t>
            </a:r>
            <a:r>
              <a:rPr lang="en-US" sz="2500" b="1" dirty="0" smtClean="0">
                <a:solidFill>
                  <a:schemeClr val="bg1"/>
                </a:solidFill>
              </a:rPr>
              <a:t> 1 </a:t>
            </a:r>
            <a:r>
              <a:rPr lang="en-US" sz="2500" b="1" dirty="0" err="1" smtClean="0">
                <a:solidFill>
                  <a:schemeClr val="bg1"/>
                </a:solidFill>
              </a:rPr>
              <a:t>gereja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236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3655" y="255297"/>
            <a:ext cx="1178834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rgbClr val="FFFF00"/>
                </a:solidFill>
              </a:rPr>
              <a:t>Jika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Menempa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senjata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melaluli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Hollgrehenn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berpengaaruh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terhadap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Dex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dan</a:t>
            </a:r>
            <a:r>
              <a:rPr lang="en-US" sz="3200" dirty="0" smtClean="0">
                <a:solidFill>
                  <a:srgbClr val="FFFF00"/>
                </a:solidFill>
              </a:rPr>
              <a:t> LUK. </a:t>
            </a:r>
            <a:r>
              <a:rPr lang="en-US" sz="3200" dirty="0" err="1">
                <a:solidFill>
                  <a:srgbClr val="FFFF00"/>
                </a:solidFill>
              </a:rPr>
              <a:t>B</a:t>
            </a:r>
            <a:r>
              <a:rPr lang="en-US" sz="3200" dirty="0" err="1" smtClean="0">
                <a:solidFill>
                  <a:srgbClr val="FFFF00"/>
                </a:solidFill>
              </a:rPr>
              <a:t>enar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atau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salah</a:t>
            </a:r>
            <a:r>
              <a:rPr lang="en-US" sz="3200" dirty="0" smtClean="0">
                <a:solidFill>
                  <a:srgbClr val="FFFF00"/>
                </a:solidFill>
              </a:rPr>
              <a:t> ,</a:t>
            </a:r>
            <a:r>
              <a:rPr lang="en-US" sz="3200" dirty="0" err="1" smtClean="0">
                <a:solidFill>
                  <a:srgbClr val="FFFF00"/>
                </a:solidFill>
              </a:rPr>
              <a:t>menempa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menggunakan</a:t>
            </a:r>
            <a:r>
              <a:rPr lang="en-US" sz="3200" dirty="0" smtClean="0">
                <a:solidFill>
                  <a:srgbClr val="FFFF00"/>
                </a:solidFill>
              </a:rPr>
              <a:t> skill “Weapon Refine”(</a:t>
            </a:r>
            <a:r>
              <a:rPr lang="en-US" sz="3200" dirty="0" err="1" smtClean="0">
                <a:solidFill>
                  <a:srgbClr val="FFFF00"/>
                </a:solidFill>
              </a:rPr>
              <a:t>whitesmit</a:t>
            </a:r>
            <a:r>
              <a:rPr lang="en-US" sz="3200" dirty="0" smtClean="0">
                <a:solidFill>
                  <a:srgbClr val="FFFF00"/>
                </a:solidFill>
              </a:rPr>
              <a:t>) </a:t>
            </a:r>
            <a:r>
              <a:rPr lang="en-US" sz="3200" dirty="0" err="1" smtClean="0">
                <a:solidFill>
                  <a:srgbClr val="FFFF00"/>
                </a:solidFill>
              </a:rPr>
              <a:t>tetap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berpengaruh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terhadap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D</a:t>
            </a:r>
            <a:r>
              <a:rPr lang="en-US" sz="3200" dirty="0" err="1" smtClean="0">
                <a:solidFill>
                  <a:srgbClr val="FFFF00"/>
                </a:solidFill>
              </a:rPr>
              <a:t>ex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dan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L</a:t>
            </a:r>
            <a:r>
              <a:rPr lang="en-US" sz="3200" dirty="0" err="1" smtClean="0">
                <a:solidFill>
                  <a:srgbClr val="FFFF00"/>
                </a:solidFill>
              </a:rPr>
              <a:t>uk</a:t>
            </a:r>
            <a:r>
              <a:rPr lang="en-US" sz="3200" dirty="0" smtClean="0">
                <a:solidFill>
                  <a:srgbClr val="FFFF00"/>
                </a:solidFill>
              </a:rPr>
              <a:t>? </a:t>
            </a:r>
            <a:endParaRPr lang="en-US" sz="3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89092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274" y="130628"/>
            <a:ext cx="10102818" cy="64307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05317" y="1710465"/>
            <a:ext cx="364684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</a:rPr>
              <a:t>Damage sunstrike </a:t>
            </a:r>
            <a:r>
              <a:rPr lang="en-US" sz="2500" b="1" dirty="0" err="1" smtClean="0">
                <a:solidFill>
                  <a:schemeClr val="bg1"/>
                </a:solidFill>
              </a:rPr>
              <a:t>terbagi</a:t>
            </a:r>
            <a:r>
              <a:rPr lang="en-US" sz="2500" b="1" dirty="0" smtClean="0">
                <a:solidFill>
                  <a:schemeClr val="bg1"/>
                </a:solidFill>
              </a:rPr>
              <a:t> 2 </a:t>
            </a:r>
            <a:r>
              <a:rPr lang="en-US" sz="2500" b="1" dirty="0" err="1" smtClean="0">
                <a:solidFill>
                  <a:schemeClr val="bg1"/>
                </a:solidFill>
              </a:rPr>
              <a:t>ketika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mengenai</a:t>
            </a:r>
            <a:r>
              <a:rPr lang="en-US" sz="2500" b="1" dirty="0" smtClean="0">
                <a:solidFill>
                  <a:schemeClr val="bg1"/>
                </a:solidFill>
              </a:rPr>
              <a:t> 4 target </a:t>
            </a:r>
            <a:r>
              <a:rPr lang="en-US" sz="2500" b="1" dirty="0" err="1" smtClean="0">
                <a:solidFill>
                  <a:schemeClr val="bg1"/>
                </a:solidFill>
              </a:rPr>
              <a:t>sekaligus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5071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64" y="228600"/>
            <a:ext cx="11195088" cy="63484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73200" y="1638300"/>
            <a:ext cx="35179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>
                <a:solidFill>
                  <a:schemeClr val="bg1"/>
                </a:solidFill>
              </a:rPr>
              <a:t>Damage Neither strike </a:t>
            </a:r>
            <a:r>
              <a:rPr lang="en-US" sz="2500" b="1" dirty="0" err="1" smtClean="0">
                <a:solidFill>
                  <a:schemeClr val="bg1"/>
                </a:solidFill>
              </a:rPr>
              <a:t>bertambah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ketika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memiliki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aghanim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sceptre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0370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262" y="215900"/>
            <a:ext cx="11543358" cy="63452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68041" y="431800"/>
            <a:ext cx="8051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 smtClean="0">
                <a:solidFill>
                  <a:schemeClr val="bg1"/>
                </a:solidFill>
              </a:rPr>
              <a:t>Jumlah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dan</a:t>
            </a:r>
            <a:r>
              <a:rPr lang="en-US" sz="2500" b="1" dirty="0" smtClean="0">
                <a:solidFill>
                  <a:schemeClr val="bg1"/>
                </a:solidFill>
              </a:rPr>
              <a:t> level staff </a:t>
            </a:r>
            <a:r>
              <a:rPr lang="en-US" sz="2500" b="1" dirty="0" err="1" smtClean="0">
                <a:solidFill>
                  <a:schemeClr val="bg1"/>
                </a:solidFill>
              </a:rPr>
              <a:t>pada</a:t>
            </a:r>
            <a:r>
              <a:rPr lang="en-US" sz="2500" b="1" dirty="0" smtClean="0">
                <a:solidFill>
                  <a:schemeClr val="bg1"/>
                </a:solidFill>
              </a:rPr>
              <a:t> unit support </a:t>
            </a:r>
            <a:r>
              <a:rPr lang="en-US" sz="2500" b="1" dirty="0" err="1" smtClean="0">
                <a:solidFill>
                  <a:schemeClr val="bg1"/>
                </a:solidFill>
              </a:rPr>
              <a:t>mempengaruhi</a:t>
            </a:r>
            <a:r>
              <a:rPr lang="en-US" sz="2500" b="1" dirty="0" smtClean="0">
                <a:solidFill>
                  <a:schemeClr val="bg1"/>
                </a:solidFill>
              </a:rPr>
              <a:t> level </a:t>
            </a:r>
            <a:r>
              <a:rPr lang="en-US" sz="2500" b="1" dirty="0" err="1" smtClean="0">
                <a:solidFill>
                  <a:schemeClr val="bg1"/>
                </a:solidFill>
              </a:rPr>
              <a:t>pada</a:t>
            </a:r>
            <a:r>
              <a:rPr lang="en-US" sz="2500" b="1" dirty="0" smtClean="0">
                <a:solidFill>
                  <a:schemeClr val="bg1"/>
                </a:solidFill>
              </a:rPr>
              <a:t> unit R&amp;D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2037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209550"/>
            <a:ext cx="11791950" cy="66484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2171" y="377371"/>
            <a:ext cx="109292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err="1" smtClean="0">
                <a:solidFill>
                  <a:schemeClr val="bg1"/>
                </a:solidFill>
              </a:rPr>
              <a:t>Jumlah</a:t>
            </a:r>
            <a:r>
              <a:rPr lang="en-US" sz="2500" b="1" dirty="0" smtClean="0">
                <a:solidFill>
                  <a:schemeClr val="bg1"/>
                </a:solidFill>
              </a:rPr>
              <a:t> GMP yang </a:t>
            </a:r>
            <a:r>
              <a:rPr lang="en-US" sz="2500" b="1" dirty="0" err="1" smtClean="0">
                <a:solidFill>
                  <a:schemeClr val="bg1"/>
                </a:solidFill>
              </a:rPr>
              <a:t>harus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dibayar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ketika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gagal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menjalani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suatu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misi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sama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dengan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jumlah</a:t>
            </a:r>
            <a:r>
              <a:rPr lang="en-US" sz="2500" b="1" dirty="0" smtClean="0">
                <a:solidFill>
                  <a:schemeClr val="bg1"/>
                </a:solidFill>
              </a:rPr>
              <a:t> deployment cost ( </a:t>
            </a:r>
            <a:r>
              <a:rPr lang="en-US" sz="2500" b="1" dirty="0" err="1" smtClean="0">
                <a:solidFill>
                  <a:schemeClr val="bg1"/>
                </a:solidFill>
              </a:rPr>
              <a:t>biaya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memulai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suatu</a:t>
            </a:r>
            <a:r>
              <a:rPr lang="en-US" sz="2500" b="1" dirty="0" smtClean="0">
                <a:solidFill>
                  <a:schemeClr val="bg1"/>
                </a:solidFill>
              </a:rPr>
              <a:t> </a:t>
            </a:r>
            <a:r>
              <a:rPr lang="en-US" sz="2500" b="1" dirty="0" err="1" smtClean="0">
                <a:solidFill>
                  <a:schemeClr val="bg1"/>
                </a:solidFill>
              </a:rPr>
              <a:t>misi</a:t>
            </a:r>
            <a:r>
              <a:rPr lang="en-US" sz="2500" b="1" dirty="0" smtClean="0">
                <a:solidFill>
                  <a:schemeClr val="bg1"/>
                </a:solidFill>
              </a:rPr>
              <a:t> )</a:t>
            </a:r>
            <a:endParaRPr lang="en-US" sz="2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4338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30306"/>
            <a:ext cx="10515600" cy="5746657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False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97" y="1260775"/>
            <a:ext cx="10679392" cy="491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704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73336"/>
            <a:ext cx="10515600" cy="570362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2. True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" y="1066743"/>
            <a:ext cx="11687175" cy="53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9263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94852"/>
            <a:ext cx="10515600" cy="568211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3. False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62" y="1159698"/>
            <a:ext cx="10832538" cy="501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7722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87275"/>
            <a:ext cx="10515600" cy="578968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4. False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52" y="1250746"/>
            <a:ext cx="10787848" cy="512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5027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19548"/>
            <a:ext cx="10515600" cy="575741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5. False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7" y="839095"/>
            <a:ext cx="8708819" cy="5904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5986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87275"/>
            <a:ext cx="10515600" cy="578968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6. True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0" y="484094"/>
            <a:ext cx="9163050" cy="610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35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967" y="724029"/>
            <a:ext cx="672465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767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08000"/>
            <a:ext cx="10515600" cy="5668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1 &amp; 2 : </a:t>
            </a:r>
            <a:r>
              <a:rPr lang="en-US" dirty="0" smtClean="0">
                <a:hlinkClick r:id="rId2"/>
              </a:rPr>
              <a:t>https://en.wikipedia.org/wiki/Triple_Town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3 : </a:t>
            </a:r>
            <a:r>
              <a:rPr lang="en-US" dirty="0" smtClean="0">
                <a:hlinkClick r:id="rId3"/>
              </a:rPr>
              <a:t>http://dota2.gamepedia.com/Invoker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4 : </a:t>
            </a:r>
            <a:r>
              <a:rPr lang="en-US" dirty="0" smtClean="0">
                <a:hlinkClick r:id="rId4"/>
              </a:rPr>
              <a:t>http://dota2.gamepedia.com/Spirit_Breaker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5 : </a:t>
            </a:r>
            <a:r>
              <a:rPr lang="en-US" dirty="0" smtClean="0">
                <a:hlinkClick r:id="rId5"/>
              </a:rPr>
              <a:t>http://www.gamefaqs.com/boards/718564-metal-gear-solid-v-the-phantom-pain/72444060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6 : </a:t>
            </a:r>
            <a:r>
              <a:rPr lang="en-US" dirty="0" smtClean="0">
                <a:hlinkClick r:id="rId6"/>
              </a:rPr>
              <a:t>http://</a:t>
            </a:r>
            <a:r>
              <a:rPr lang="en-US" smtClean="0">
                <a:hlinkClick r:id="rId6"/>
              </a:rPr>
              <a:t>www.gosunoob.com/metal-gear-solid-5/mgsv-tips-tricks/</a:t>
            </a:r>
            <a:endParaRPr lang="en-US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363207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Mikha</a:t>
            </a:r>
            <a:endParaRPr lang="en-US" sz="4800" dirty="0" smtClean="0"/>
          </a:p>
          <a:p>
            <a:r>
              <a:rPr lang="en-US" sz="4800" dirty="0" smtClean="0"/>
              <a:t>1601227115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143864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 photo mezzanine_ice_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178" y="0"/>
            <a:ext cx="989364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Karakter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gajah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apabila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menggunakan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full power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dan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angin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netral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(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angin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0)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dengat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sudut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89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derajat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tembakan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jatuh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di 1cm di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sampingnya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. Dan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sudut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88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derajat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jatuh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lebih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dari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2cm di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sampingnya</a:t>
            </a: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  <a:endParaRPr lang="en-US" sz="32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38251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6920" y="5017047"/>
            <a:ext cx="9144000" cy="23876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Trik GB photo gajah4ba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455" y="893407"/>
            <a:ext cx="6858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126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 photo mezzanine_ice_1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>
                <a:latin typeface="Aharoni" panose="02010803020104030203" pitchFamily="2" charset="-79"/>
                <a:cs typeface="Aharoni" panose="02010803020104030203" pitchFamily="2" charset="-79"/>
              </a:rPr>
              <a:t>	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Kecepatan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tembakan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ditentukan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oleh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power 	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dan</a:t>
            </a:r>
            <a:r>
              <a:rPr lang="en-US" sz="3200" b="1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sudut</a:t>
            </a:r>
            <a:endParaRPr lang="en-US" sz="32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2868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cdn.mx7.com/i/36e/caz4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364" y="1552126"/>
            <a:ext cx="7074499" cy="5305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6686" y="645212"/>
            <a:ext cx="5167184" cy="1187001"/>
          </a:xfrm>
        </p:spPr>
        <p:txBody>
          <a:bodyPr>
            <a:normAutofit fontScale="90000"/>
          </a:bodyPr>
          <a:lstStyle/>
          <a:p>
            <a:pPr lvl="8"/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Kecepatan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turunnya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note </a:t>
            </a: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Berubah-ubah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walaupun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dengan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speed 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yang </a:t>
            </a: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sama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/>
            </a:r>
            <a:b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1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cdn.mx7.com/i/36e/caz43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850" y="972065"/>
            <a:ext cx="7651378" cy="5738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8661" y="197708"/>
            <a:ext cx="5117757" cy="1229369"/>
          </a:xfrm>
        </p:spPr>
        <p:txBody>
          <a:bodyPr>
            <a:normAutofit fontScale="90000"/>
          </a:bodyPr>
          <a:lstStyle/>
          <a:p>
            <a:r>
              <a:rPr lang="en-US" sz="2700" dirty="0" smtClean="0">
                <a:latin typeface="Aharoni" panose="02010803020104030203" pitchFamily="2" charset="-79"/>
                <a:cs typeface="Aharoni" panose="02010803020104030203" pitchFamily="2" charset="-79"/>
              </a:rPr>
              <a:t>Speed </a:t>
            </a:r>
            <a:r>
              <a:rPr lang="en-US" sz="27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dan</a:t>
            </a:r>
            <a:r>
              <a:rPr lang="en-US" sz="27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BPM yang </a:t>
            </a:r>
            <a:r>
              <a:rPr lang="en-US" sz="27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membuat</a:t>
            </a:r>
            <a:r>
              <a:rPr lang="en-US" sz="27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700" dirty="0" smtClean="0">
                <a:latin typeface="Aharoni" panose="02010803020104030203" pitchFamily="2" charset="-79"/>
                <a:cs typeface="Aharoni" panose="02010803020104030203" pitchFamily="2" charset="-79"/>
              </a:rPr>
              <a:t>note </a:t>
            </a:r>
            <a:r>
              <a:rPr lang="en-US" sz="2700" u="sng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tampak</a:t>
            </a:r>
            <a:r>
              <a:rPr lang="en-US" sz="2700" u="sng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7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turun</a:t>
            </a:r>
            <a:r>
              <a:rPr lang="en-US" sz="27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7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lebih</a:t>
            </a:r>
            <a:r>
              <a:rPr lang="en-US" sz="27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7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cepat</a:t>
            </a:r>
            <a:r>
              <a:rPr lang="en-US" sz="3600" dirty="0" smtClean="0"/>
              <a:t>		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9233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https://www.youtube.com/watch?v=1Hp84Ar6rDU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12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Arah</a:t>
            </a:r>
            <a:r>
              <a:rPr lang="en-US" sz="32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panah</a:t>
            </a:r>
            <a:r>
              <a:rPr lang="en-US" sz="32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di random </a:t>
            </a:r>
            <a:r>
              <a:rPr lang="en-US" sz="32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setiap</a:t>
            </a:r>
            <a:r>
              <a:rPr lang="en-US" sz="32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kali</a:t>
            </a:r>
            <a:endParaRPr lang="en-US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 photo untitl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108" y="1797736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90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664" y="191598"/>
            <a:ext cx="9895105" cy="1634027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Semakin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cepat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kita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menyelesaikan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b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panah-panah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dengan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benar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akan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b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memberikan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score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lebih</a:t>
            </a:r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600" dirty="0" err="1" smtClean="0">
                <a:latin typeface="Aharoni" panose="02010803020104030203" pitchFamily="2" charset="-79"/>
                <a:cs typeface="Aharoni" panose="02010803020104030203" pitchFamily="2" charset="-79"/>
              </a:rPr>
              <a:t>banyak</a:t>
            </a:r>
            <a:endParaRPr lang="en-US" sz="3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754035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050" name="Picture 2" descr=" photo untitl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665" y="1936739"/>
            <a:ext cx="5335101" cy="400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33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645080" cy="72822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31582" y="1014237"/>
            <a:ext cx="89357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 err="1" smtClean="0">
                <a:solidFill>
                  <a:srgbClr val="FF0000"/>
                </a:solidFill>
              </a:rPr>
              <a:t>Benar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  <a:r>
              <a:rPr lang="en-US" sz="4200" dirty="0" err="1" smtClean="0">
                <a:solidFill>
                  <a:srgbClr val="FF0000"/>
                </a:solidFill>
              </a:rPr>
              <a:t>atau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  <a:r>
              <a:rPr lang="en-US" sz="4200" dirty="0" err="1" smtClean="0">
                <a:solidFill>
                  <a:srgbClr val="FF0000"/>
                </a:solidFill>
              </a:rPr>
              <a:t>salah</a:t>
            </a:r>
            <a:r>
              <a:rPr lang="en-US" sz="4200" dirty="0" smtClean="0">
                <a:solidFill>
                  <a:srgbClr val="FF0000"/>
                </a:solidFill>
              </a:rPr>
              <a:t>, </a:t>
            </a:r>
            <a:r>
              <a:rPr lang="en-US" sz="4200" dirty="0" err="1" smtClean="0">
                <a:solidFill>
                  <a:srgbClr val="FF0000"/>
                </a:solidFill>
              </a:rPr>
              <a:t>menangkap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  <a:r>
              <a:rPr lang="en-US" sz="4200" dirty="0" err="1" smtClean="0">
                <a:solidFill>
                  <a:srgbClr val="FF0000"/>
                </a:solidFill>
              </a:rPr>
              <a:t>pokemon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</a:p>
          <a:p>
            <a:r>
              <a:rPr lang="en-US" sz="4200" dirty="0" err="1" smtClean="0">
                <a:solidFill>
                  <a:srgbClr val="FF0000"/>
                </a:solidFill>
              </a:rPr>
              <a:t>hanya</a:t>
            </a:r>
            <a:r>
              <a:rPr lang="en-US" sz="4200" dirty="0" smtClean="0">
                <a:solidFill>
                  <a:srgbClr val="FF0000"/>
                </a:solidFill>
              </a:rPr>
              <a:t> </a:t>
            </a:r>
            <a:r>
              <a:rPr lang="en-US" sz="4200" dirty="0" err="1" smtClean="0">
                <a:solidFill>
                  <a:srgbClr val="FF0000"/>
                </a:solidFill>
              </a:rPr>
              <a:t>mekanisme</a:t>
            </a:r>
            <a:r>
              <a:rPr lang="en-US" sz="4200" dirty="0" smtClean="0">
                <a:solidFill>
                  <a:srgbClr val="FF0000"/>
                </a:solidFill>
              </a:rPr>
              <a:t> random </a:t>
            </a:r>
            <a:r>
              <a:rPr lang="en-US" sz="4200" dirty="0" err="1" smtClean="0">
                <a:solidFill>
                  <a:srgbClr val="FF0000"/>
                </a:solidFill>
              </a:rPr>
              <a:t>biasa</a:t>
            </a:r>
            <a:r>
              <a:rPr lang="en-US" sz="4200" dirty="0" smtClean="0">
                <a:solidFill>
                  <a:srgbClr val="FF0000"/>
                </a:solidFill>
              </a:rPr>
              <a:t>?</a:t>
            </a:r>
            <a:endParaRPr lang="en-US" sz="4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2010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https://www.youtube.com/watch?v=OFsyNVmzbUU</a:t>
            </a:r>
          </a:p>
        </p:txBody>
      </p:sp>
    </p:spTree>
    <p:extLst>
      <p:ext uri="{BB962C8B-B14F-4D97-AF65-F5344CB8AC3E}">
        <p14:creationId xmlns:p14="http://schemas.microsoft.com/office/powerpoint/2010/main" val="116090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Faisal </a:t>
            </a:r>
            <a:r>
              <a:rPr lang="en-US" dirty="0" err="1"/>
              <a:t>Hazmi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1601244790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0828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 </a:t>
            </a:r>
            <a:r>
              <a:rPr lang="en-US" dirty="0" err="1"/>
              <a:t>dalam</a:t>
            </a:r>
            <a:r>
              <a:rPr lang="en-US" dirty="0"/>
              <a:t> Game counter-strike, </a:t>
            </a:r>
            <a:r>
              <a:rPr lang="en-US" dirty="0" err="1"/>
              <a:t>jika</a:t>
            </a:r>
            <a:r>
              <a:rPr lang="en-US" dirty="0"/>
              <a:t> player A &amp; B </a:t>
            </a:r>
            <a:r>
              <a:rPr lang="en-US" dirty="0" err="1"/>
              <a:t>bergerak</a:t>
            </a:r>
            <a:r>
              <a:rPr lang="en-US" dirty="0"/>
              <a:t> </a:t>
            </a:r>
            <a:r>
              <a:rPr lang="en-US" dirty="0" err="1"/>
              <a:t>menghindar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bersamaan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menembak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bersamaan</a:t>
            </a:r>
            <a:r>
              <a:rPr lang="en-US" dirty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/>
              <a:t>jarak</a:t>
            </a:r>
            <a:r>
              <a:rPr lang="en-US" dirty="0"/>
              <a:t> 25 meter </a:t>
            </a:r>
            <a:r>
              <a:rPr lang="en-US" dirty="0" err="1"/>
              <a:t>dalam</a:t>
            </a:r>
            <a:r>
              <a:rPr lang="en-US" dirty="0"/>
              <a:t> scope global </a:t>
            </a:r>
            <a:r>
              <a:rPr lang="en-US" dirty="0" smtClean="0"/>
              <a:t>gameplay, </a:t>
            </a:r>
            <a:r>
              <a:rPr lang="en-US" dirty="0" err="1" smtClean="0"/>
              <a:t>Apakah</a:t>
            </a:r>
            <a:r>
              <a:rPr lang="en-US" dirty="0" smtClean="0"/>
              <a:t> Player A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terkena</a:t>
            </a:r>
            <a:r>
              <a:rPr lang="en-US" dirty="0" smtClean="0"/>
              <a:t> damage </a:t>
            </a:r>
            <a:r>
              <a:rPr lang="en-US" dirty="0" err="1" smtClean="0"/>
              <a:t>terlebih</a:t>
            </a:r>
            <a:r>
              <a:rPr lang="en-US" dirty="0" smtClean="0"/>
              <a:t> </a:t>
            </a:r>
            <a:r>
              <a:rPr lang="en-US" dirty="0" err="1" smtClean="0"/>
              <a:t>dahulu</a:t>
            </a:r>
            <a:r>
              <a:rPr lang="en-US" dirty="0" smtClean="0"/>
              <a:t>? </a:t>
            </a:r>
            <a:r>
              <a:rPr lang="en-US" dirty="0" smtClean="0"/>
              <a:t>Dan </a:t>
            </a:r>
            <a:r>
              <a:rPr lang="en-US" dirty="0" err="1" smtClean="0"/>
              <a:t>Benarkah</a:t>
            </a:r>
            <a:r>
              <a:rPr lang="en-US" dirty="0" smtClean="0"/>
              <a:t> Player A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mendapatkan</a:t>
            </a:r>
            <a:r>
              <a:rPr lang="en-US" dirty="0" smtClean="0"/>
              <a:t> Damage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Besar</a:t>
            </a:r>
            <a:r>
              <a:rPr lang="en-US" dirty="0" smtClean="0"/>
              <a:t>?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Player A : M4</a:t>
            </a:r>
          </a:p>
          <a:p>
            <a:r>
              <a:rPr lang="en-US" dirty="0"/>
              <a:t>Player B : </a:t>
            </a:r>
            <a:r>
              <a:rPr lang="en-US" dirty="0" smtClean="0"/>
              <a:t>Aug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397" y="98641"/>
            <a:ext cx="6349206" cy="172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0215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Jawaban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600" dirty="0"/>
              <a:t>Di </a:t>
            </a:r>
            <a:r>
              <a:rPr lang="en-US" sz="2600" dirty="0" err="1"/>
              <a:t>dalam</a:t>
            </a:r>
            <a:r>
              <a:rPr lang="en-US" sz="2600" dirty="0"/>
              <a:t> data </a:t>
            </a:r>
            <a:r>
              <a:rPr lang="en-US" sz="2600" dirty="0" err="1"/>
              <a:t>spek</a:t>
            </a:r>
            <a:r>
              <a:rPr lang="en-US" sz="2600" dirty="0"/>
              <a:t> </a:t>
            </a:r>
            <a:r>
              <a:rPr lang="en-US" sz="2600" dirty="0" err="1"/>
              <a:t>senjata</a:t>
            </a:r>
            <a:r>
              <a:rPr lang="en-US" sz="2600" dirty="0"/>
              <a:t> </a:t>
            </a:r>
            <a:r>
              <a:rPr lang="en-US" sz="2600" dirty="0" err="1"/>
              <a:t>yg</a:t>
            </a:r>
            <a:r>
              <a:rPr lang="en-US" sz="2600" dirty="0"/>
              <a:t> </a:t>
            </a:r>
            <a:r>
              <a:rPr lang="en-US" sz="2600" dirty="0" err="1"/>
              <a:t>terdapat</a:t>
            </a:r>
            <a:r>
              <a:rPr lang="en-US" sz="2600" dirty="0"/>
              <a:t> </a:t>
            </a:r>
            <a:r>
              <a:rPr lang="en-US" sz="2600" dirty="0" err="1"/>
              <a:t>dalam</a:t>
            </a:r>
            <a:r>
              <a:rPr lang="en-US" sz="2600" dirty="0"/>
              <a:t> game CS </a:t>
            </a:r>
            <a:r>
              <a:rPr lang="en-US" sz="2600" dirty="0" err="1"/>
              <a:t>bahwa</a:t>
            </a:r>
            <a:r>
              <a:rPr lang="en-US" sz="2600" dirty="0"/>
              <a:t> Rifle AUG </a:t>
            </a:r>
            <a:r>
              <a:rPr lang="en-US" sz="2600" dirty="0" err="1"/>
              <a:t>dan</a:t>
            </a:r>
            <a:r>
              <a:rPr lang="en-US" sz="2600" dirty="0"/>
              <a:t> M4A </a:t>
            </a:r>
            <a:r>
              <a:rPr lang="en-US" sz="2600" dirty="0" err="1"/>
              <a:t>memiliki</a:t>
            </a:r>
            <a:r>
              <a:rPr lang="en-US" sz="2600" dirty="0"/>
              <a:t> </a:t>
            </a:r>
            <a:r>
              <a:rPr lang="en-US" sz="2600" dirty="0" err="1"/>
              <a:t>nilai</a:t>
            </a:r>
            <a:r>
              <a:rPr lang="en-US" sz="2600" dirty="0"/>
              <a:t> Rate of fire, muzzle velocity(579.12m/s) &amp; muzzle energy yang </a:t>
            </a:r>
            <a:r>
              <a:rPr lang="en-US" sz="2600" dirty="0" err="1"/>
              <a:t>sama</a:t>
            </a:r>
            <a:r>
              <a:rPr lang="en-US" sz="2600" dirty="0"/>
              <a:t>.</a:t>
            </a:r>
          </a:p>
          <a:p>
            <a:pPr>
              <a:lnSpc>
                <a:spcPct val="110000"/>
              </a:lnSpc>
            </a:pPr>
            <a:r>
              <a:rPr lang="en-US" sz="2600" dirty="0"/>
              <a:t>M4A </a:t>
            </a:r>
            <a:r>
              <a:rPr lang="en-US" sz="2600" dirty="0" err="1"/>
              <a:t>mempunyai</a:t>
            </a:r>
            <a:r>
              <a:rPr lang="en-US" sz="2600" dirty="0"/>
              <a:t> </a:t>
            </a:r>
            <a:r>
              <a:rPr lang="en-US" sz="2600" dirty="0" err="1"/>
              <a:t>efektifitas</a:t>
            </a:r>
            <a:r>
              <a:rPr lang="en-US" sz="2600" dirty="0"/>
              <a:t> </a:t>
            </a:r>
            <a:r>
              <a:rPr lang="en-US" sz="2600" dirty="0" err="1"/>
              <a:t>jarak</a:t>
            </a:r>
            <a:r>
              <a:rPr lang="en-US" sz="2600" dirty="0"/>
              <a:t> 29m </a:t>
            </a:r>
            <a:r>
              <a:rPr lang="en-US" sz="2600" dirty="0" err="1"/>
              <a:t>dan</a:t>
            </a:r>
            <a:r>
              <a:rPr lang="en-US" sz="2600" dirty="0"/>
              <a:t> AUG 49m</a:t>
            </a:r>
          </a:p>
          <a:p>
            <a:pPr>
              <a:lnSpc>
                <a:spcPct val="120000"/>
              </a:lnSpc>
            </a:pPr>
            <a:r>
              <a:rPr lang="en-US" sz="2600" dirty="0"/>
              <a:t>Akan </a:t>
            </a:r>
            <a:r>
              <a:rPr lang="en-US" sz="2600" dirty="0" err="1"/>
              <a:t>tetapi</a:t>
            </a:r>
            <a:r>
              <a:rPr lang="en-US" sz="2600" dirty="0"/>
              <a:t>, </a:t>
            </a:r>
            <a:r>
              <a:rPr lang="en-US" sz="2600" dirty="0" err="1"/>
              <a:t>senjata</a:t>
            </a:r>
            <a:r>
              <a:rPr lang="en-US" sz="2600" dirty="0"/>
              <a:t> M4A </a:t>
            </a:r>
            <a:r>
              <a:rPr lang="en-US" sz="2600" dirty="0" err="1"/>
              <a:t>mempunyai</a:t>
            </a:r>
            <a:r>
              <a:rPr lang="en-US" sz="2600" dirty="0"/>
              <a:t> </a:t>
            </a:r>
            <a:r>
              <a:rPr lang="en-US" sz="2600" dirty="0" err="1"/>
              <a:t>bobot</a:t>
            </a:r>
            <a:r>
              <a:rPr lang="en-US" sz="2600" dirty="0"/>
              <a:t> yang </a:t>
            </a:r>
            <a:r>
              <a:rPr lang="en-US" sz="2600" dirty="0" err="1"/>
              <a:t>lebih</a:t>
            </a:r>
            <a:r>
              <a:rPr lang="en-US" sz="2600" dirty="0"/>
              <a:t> </a:t>
            </a:r>
            <a:r>
              <a:rPr lang="en-US" sz="2600" dirty="0" err="1"/>
              <a:t>ringan</a:t>
            </a:r>
            <a:r>
              <a:rPr lang="en-US" sz="2600" dirty="0"/>
              <a:t> </a:t>
            </a:r>
            <a:r>
              <a:rPr lang="en-US" sz="2600" dirty="0" err="1"/>
              <a:t>sehingga</a:t>
            </a:r>
            <a:r>
              <a:rPr lang="en-US" sz="2600" dirty="0"/>
              <a:t> character </a:t>
            </a:r>
            <a:r>
              <a:rPr lang="en-US" sz="2600" dirty="0" err="1"/>
              <a:t>lebih</a:t>
            </a:r>
            <a:r>
              <a:rPr lang="en-US" sz="2600" dirty="0"/>
              <a:t> </a:t>
            </a:r>
            <a:r>
              <a:rPr lang="en-US" sz="2600" dirty="0" err="1"/>
              <a:t>cepat</a:t>
            </a:r>
            <a:r>
              <a:rPr lang="en-US" sz="2600" dirty="0"/>
              <a:t> </a:t>
            </a:r>
            <a:r>
              <a:rPr lang="en-US" sz="2600" dirty="0" err="1"/>
              <a:t>bergerak</a:t>
            </a:r>
            <a:r>
              <a:rPr lang="en-US" sz="2600" dirty="0"/>
              <a:t>. </a:t>
            </a:r>
            <a:r>
              <a:rPr lang="en-US" sz="2600" dirty="0" err="1"/>
              <a:t>Dengan</a:t>
            </a:r>
            <a:r>
              <a:rPr lang="en-US" sz="2600" dirty="0"/>
              <a:t> </a:t>
            </a:r>
            <a:r>
              <a:rPr lang="en-US" sz="2600" dirty="0" err="1"/>
              <a:t>pengaruh</a:t>
            </a:r>
            <a:r>
              <a:rPr lang="en-US" sz="2600" dirty="0"/>
              <a:t> </a:t>
            </a:r>
            <a:r>
              <a:rPr lang="en-US" sz="2600" dirty="0" err="1"/>
              <a:t>selisih</a:t>
            </a:r>
            <a:r>
              <a:rPr lang="en-US" sz="2600" dirty="0"/>
              <a:t> </a:t>
            </a:r>
            <a:r>
              <a:rPr lang="en-US" sz="2600" dirty="0" err="1"/>
              <a:t>bobot</a:t>
            </a:r>
            <a:r>
              <a:rPr lang="en-US" sz="2600" dirty="0"/>
              <a:t> </a:t>
            </a:r>
            <a:r>
              <a:rPr lang="en-US" sz="2600" dirty="0" err="1"/>
              <a:t>senjata</a:t>
            </a:r>
            <a:r>
              <a:rPr lang="en-US" sz="2600" dirty="0"/>
              <a:t>. </a:t>
            </a:r>
            <a:r>
              <a:rPr lang="en-US" sz="2600" dirty="0" err="1"/>
              <a:t>Jadi</a:t>
            </a:r>
            <a:r>
              <a:rPr lang="en-US" sz="2600" dirty="0"/>
              <a:t> player A </a:t>
            </a:r>
            <a:r>
              <a:rPr lang="en-US" sz="2600" dirty="0" err="1"/>
              <a:t>mempunyai</a:t>
            </a:r>
            <a:r>
              <a:rPr lang="en-US" sz="2600" dirty="0"/>
              <a:t> </a:t>
            </a:r>
            <a:r>
              <a:rPr lang="en-US" sz="2600" dirty="0" err="1"/>
              <a:t>mov</a:t>
            </a:r>
            <a:r>
              <a:rPr lang="en-US" sz="2600" dirty="0"/>
              <a:t> speed 230/s </a:t>
            </a:r>
            <a:r>
              <a:rPr lang="en-US" sz="2600" dirty="0" err="1"/>
              <a:t>dan</a:t>
            </a:r>
            <a:r>
              <a:rPr lang="en-US" sz="2600" dirty="0"/>
              <a:t> player B 220/s. </a:t>
            </a:r>
            <a:r>
              <a:rPr lang="en-US" sz="2600" dirty="0" err="1"/>
              <a:t>besar</a:t>
            </a:r>
            <a:r>
              <a:rPr lang="en-US" sz="2600" dirty="0"/>
              <a:t> </a:t>
            </a:r>
            <a:r>
              <a:rPr lang="en-US" sz="2600" dirty="0" err="1"/>
              <a:t>kemungkinan</a:t>
            </a:r>
            <a:r>
              <a:rPr lang="en-US" sz="2600" dirty="0"/>
              <a:t> player B </a:t>
            </a:r>
            <a:r>
              <a:rPr lang="en-US" sz="2600" dirty="0" err="1"/>
              <a:t>terkena</a:t>
            </a:r>
            <a:r>
              <a:rPr lang="en-US" sz="2600" dirty="0"/>
              <a:t> </a:t>
            </a:r>
            <a:r>
              <a:rPr lang="en-US" sz="2600" dirty="0" err="1"/>
              <a:t>tembak</a:t>
            </a:r>
            <a:r>
              <a:rPr lang="en-US" sz="2600" dirty="0"/>
              <a:t> </a:t>
            </a:r>
            <a:r>
              <a:rPr lang="en-US" sz="2600" dirty="0" err="1"/>
              <a:t>terlebih</a:t>
            </a:r>
            <a:r>
              <a:rPr lang="en-US" sz="2600" dirty="0"/>
              <a:t> </a:t>
            </a:r>
            <a:r>
              <a:rPr lang="en-US" sz="2600" dirty="0" err="1"/>
              <a:t>dahulu</a:t>
            </a:r>
            <a:r>
              <a:rPr lang="en-US" sz="2600" dirty="0"/>
              <a:t>.</a:t>
            </a:r>
          </a:p>
          <a:p>
            <a:pPr>
              <a:lnSpc>
                <a:spcPct val="120000"/>
              </a:lnSpc>
            </a:pPr>
            <a:r>
              <a:rPr lang="en-US" sz="2600" dirty="0" err="1" smtClean="0"/>
              <a:t>selisih</a:t>
            </a:r>
            <a:r>
              <a:rPr lang="en-US" sz="2600" dirty="0" smtClean="0"/>
              <a:t> </a:t>
            </a:r>
            <a:r>
              <a:rPr lang="en-US" sz="2600" dirty="0"/>
              <a:t>damage yang </a:t>
            </a:r>
            <a:r>
              <a:rPr lang="en-US" sz="2600" dirty="0" err="1"/>
              <a:t>diterima</a:t>
            </a:r>
            <a:r>
              <a:rPr lang="en-US" sz="2600" dirty="0"/>
              <a:t> </a:t>
            </a:r>
            <a:r>
              <a:rPr lang="en-US" sz="2600" dirty="0" err="1"/>
              <a:t>lebih</a:t>
            </a:r>
            <a:r>
              <a:rPr lang="en-US" sz="2600" dirty="0"/>
              <a:t> </a:t>
            </a:r>
            <a:r>
              <a:rPr lang="en-US" sz="2600" dirty="0" err="1"/>
              <a:t>besar</a:t>
            </a:r>
            <a:r>
              <a:rPr lang="en-US" sz="2600" dirty="0"/>
              <a:t> </a:t>
            </a:r>
            <a:r>
              <a:rPr lang="en-US" sz="2600" dirty="0" err="1"/>
              <a:t>terhadap</a:t>
            </a:r>
            <a:r>
              <a:rPr lang="en-US" sz="2600" dirty="0"/>
              <a:t> Player A, </a:t>
            </a:r>
            <a:r>
              <a:rPr lang="en-US" sz="2600" dirty="0" err="1"/>
              <a:t>karena</a:t>
            </a:r>
            <a:r>
              <a:rPr lang="en-US" sz="2600" dirty="0"/>
              <a:t> AUG </a:t>
            </a:r>
            <a:r>
              <a:rPr lang="en-US" sz="2600" dirty="0" err="1"/>
              <a:t>mempunyai</a:t>
            </a:r>
            <a:r>
              <a:rPr lang="en-US" sz="2600" dirty="0"/>
              <a:t> </a:t>
            </a:r>
            <a:r>
              <a:rPr lang="en-US" sz="2600" dirty="0" err="1"/>
              <a:t>nilai</a:t>
            </a:r>
            <a:r>
              <a:rPr lang="en-US" sz="2600" dirty="0"/>
              <a:t> 100 </a:t>
            </a:r>
            <a:r>
              <a:rPr lang="en-US" sz="2600" dirty="0" err="1"/>
              <a:t>pada</a:t>
            </a:r>
            <a:r>
              <a:rPr lang="en-US" sz="2600" dirty="0"/>
              <a:t> damage </a:t>
            </a:r>
            <a:r>
              <a:rPr lang="en-US" sz="2600" dirty="0" err="1"/>
              <a:t>dengan</a:t>
            </a:r>
            <a:r>
              <a:rPr lang="en-US" sz="2600" dirty="0"/>
              <a:t> </a:t>
            </a:r>
            <a:r>
              <a:rPr lang="en-US" sz="2600" dirty="0" err="1"/>
              <a:t>menggunakan</a:t>
            </a:r>
            <a:r>
              <a:rPr lang="en-US" sz="2600" dirty="0"/>
              <a:t> armor, </a:t>
            </a:r>
            <a:r>
              <a:rPr lang="en-US" sz="2600" dirty="0" err="1"/>
              <a:t>sedangkan</a:t>
            </a:r>
            <a:r>
              <a:rPr lang="en-US" sz="2600" dirty="0"/>
              <a:t> M4A </a:t>
            </a:r>
            <a:r>
              <a:rPr lang="en-US" sz="2600" dirty="0" err="1"/>
              <a:t>pada</a:t>
            </a:r>
            <a:r>
              <a:rPr lang="en-US" sz="2600" dirty="0"/>
              <a:t> </a:t>
            </a:r>
            <a:r>
              <a:rPr lang="en-US" sz="2600" dirty="0" err="1"/>
              <a:t>nilai</a:t>
            </a:r>
            <a:r>
              <a:rPr lang="en-US" sz="2600" dirty="0"/>
              <a:t> 92</a:t>
            </a:r>
          </a:p>
          <a:p>
            <a:pPr>
              <a:lnSpc>
                <a:spcPct val="110000"/>
              </a:lnSpc>
            </a:pPr>
            <a:endParaRPr lang="en-US" sz="2600" dirty="0"/>
          </a:p>
          <a:p>
            <a:pPr>
              <a:lnSpc>
                <a:spcPct val="110000"/>
              </a:lnSpc>
            </a:pPr>
            <a:r>
              <a:rPr lang="en-US" sz="2600" dirty="0" err="1"/>
              <a:t>Referrence</a:t>
            </a:r>
            <a:r>
              <a:rPr lang="en-US" sz="2600" dirty="0"/>
              <a:t>: http://counterstrike.wikia.com/wiki/Maverick_M4A1_Carbine</a:t>
            </a:r>
          </a:p>
          <a:p>
            <a:pPr>
              <a:lnSpc>
                <a:spcPct val="110000"/>
              </a:lnSpc>
            </a:pPr>
            <a:r>
              <a:rPr lang="en-US" sz="2600" dirty="0"/>
              <a:t>http://counterstrike.wikia.com/wiki/AUG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5979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249637"/>
            <a:ext cx="10515600" cy="2927325"/>
          </a:xfrm>
        </p:spPr>
        <p:txBody>
          <a:bodyPr/>
          <a:lstStyle/>
          <a:p>
            <a:r>
              <a:rPr lang="en-US" dirty="0" smtClean="0"/>
              <a:t>Di </a:t>
            </a:r>
            <a:r>
              <a:rPr lang="en-US" dirty="0" err="1" smtClean="0"/>
              <a:t>dalam</a:t>
            </a:r>
            <a:r>
              <a:rPr lang="en-US" dirty="0" smtClean="0"/>
              <a:t> game fallout shelter, </a:t>
            </a:r>
            <a:r>
              <a:rPr lang="en-US" dirty="0" err="1" smtClean="0"/>
              <a:t>Benarkah</a:t>
            </a:r>
            <a:r>
              <a:rPr lang="en-US" dirty="0" smtClean="0"/>
              <a:t> </a:t>
            </a:r>
            <a:r>
              <a:rPr lang="en-US" dirty="0" err="1" smtClean="0"/>
              <a:t>Terdapat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Waktu</a:t>
            </a:r>
            <a:r>
              <a:rPr lang="en-US" dirty="0" smtClean="0"/>
              <a:t>? </a:t>
            </a:r>
            <a:r>
              <a:rPr lang="en-US" dirty="0" err="1" smtClean="0"/>
              <a:t>Benarkah</a:t>
            </a:r>
            <a:r>
              <a:rPr lang="en-US" dirty="0" smtClean="0"/>
              <a:t> event </a:t>
            </a:r>
            <a:r>
              <a:rPr lang="en-US" dirty="0" smtClean="0"/>
              <a:t>yang </a:t>
            </a:r>
            <a:r>
              <a:rPr lang="en-US" dirty="0" err="1" smtClean="0"/>
              <a:t>terdapat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game </a:t>
            </a:r>
            <a:r>
              <a:rPr lang="en-US" dirty="0" err="1" smtClean="0"/>
              <a:t>dipengaruhi</a:t>
            </a:r>
            <a:r>
              <a:rPr lang="en-US" dirty="0" smtClean="0"/>
              <a:t> system </a:t>
            </a:r>
            <a:r>
              <a:rPr lang="en-US" dirty="0" err="1" smtClean="0"/>
              <a:t>waktu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704" y="1057244"/>
            <a:ext cx="5798591" cy="126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412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00332"/>
          </a:xfrm>
        </p:spPr>
        <p:txBody>
          <a:bodyPr/>
          <a:lstStyle/>
          <a:p>
            <a:r>
              <a:rPr lang="en-US" dirty="0" err="1" smtClean="0"/>
              <a:t>Jawaban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03386"/>
            <a:ext cx="10515600" cy="547357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System </a:t>
            </a:r>
            <a:r>
              <a:rPr lang="en-US" sz="2400" dirty="0" err="1" smtClean="0"/>
              <a:t>waktu</a:t>
            </a:r>
            <a:r>
              <a:rPr lang="en-US" sz="2400" dirty="0" smtClean="0"/>
              <a:t> </a:t>
            </a:r>
            <a:r>
              <a:rPr lang="en-US" sz="2400" dirty="0" err="1" smtClean="0"/>
              <a:t>pada</a:t>
            </a:r>
            <a:r>
              <a:rPr lang="en-US" sz="2400" dirty="0" smtClean="0"/>
              <a:t> fallout shelter </a:t>
            </a:r>
            <a:r>
              <a:rPr lang="en-US" sz="2400" dirty="0" err="1" smtClean="0"/>
              <a:t>menggunakan</a:t>
            </a:r>
            <a:r>
              <a:rPr lang="en-US" sz="2400" dirty="0" smtClean="0"/>
              <a:t> A simple clock Class yang </a:t>
            </a:r>
            <a:r>
              <a:rPr lang="en-US" sz="2400" dirty="0" err="1" smtClean="0"/>
              <a:t>merupakan</a:t>
            </a:r>
            <a:r>
              <a:rPr lang="en-US" sz="2400" dirty="0" smtClean="0"/>
              <a:t> system </a:t>
            </a:r>
            <a:r>
              <a:rPr lang="en-US" sz="2400" dirty="0" err="1" smtClean="0"/>
              <a:t>waktu</a:t>
            </a:r>
            <a:r>
              <a:rPr lang="en-US" sz="2400" dirty="0" smtClean="0"/>
              <a:t> real </a:t>
            </a:r>
            <a:r>
              <a:rPr lang="en-US" sz="2400" dirty="0" err="1" smtClean="0"/>
              <a:t>seperti</a:t>
            </a:r>
            <a:r>
              <a:rPr lang="en-US" sz="2400" dirty="0" smtClean="0"/>
              <a:t> jam </a:t>
            </a:r>
            <a:r>
              <a:rPr lang="en-US" sz="2400" dirty="0" err="1" smtClean="0"/>
              <a:t>dinding</a:t>
            </a:r>
            <a:r>
              <a:rPr lang="en-US" sz="2400" dirty="0" smtClean="0"/>
              <a:t>. </a:t>
            </a:r>
            <a:r>
              <a:rPr lang="en-US" sz="2400" dirty="0" err="1" smtClean="0"/>
              <a:t>Terlihat</a:t>
            </a:r>
            <a:r>
              <a:rPr lang="en-US" sz="2400" dirty="0" smtClean="0"/>
              <a:t> </a:t>
            </a:r>
            <a:r>
              <a:rPr lang="en-US" sz="2400" dirty="0" err="1" smtClean="0"/>
              <a:t>dalam</a:t>
            </a:r>
            <a:r>
              <a:rPr lang="en-US" sz="2400" dirty="0" smtClean="0"/>
              <a:t> </a:t>
            </a:r>
            <a:r>
              <a:rPr lang="en-US" sz="2400" dirty="0" err="1" smtClean="0"/>
              <a:t>jendela</a:t>
            </a:r>
            <a:r>
              <a:rPr lang="en-US" sz="2400" dirty="0"/>
              <a:t> </a:t>
            </a:r>
            <a:r>
              <a:rPr lang="en-US" sz="2400" dirty="0" smtClean="0"/>
              <a:t>daily report.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Event yang </a:t>
            </a:r>
            <a:r>
              <a:rPr lang="en-US" sz="2400" dirty="0" err="1" smtClean="0"/>
              <a:t>terdapat</a:t>
            </a:r>
            <a:r>
              <a:rPr lang="en-US" sz="2400" dirty="0" smtClean="0"/>
              <a:t> </a:t>
            </a:r>
            <a:r>
              <a:rPr lang="en-US" sz="2400" dirty="0" err="1" smtClean="0"/>
              <a:t>dalam</a:t>
            </a:r>
            <a:r>
              <a:rPr lang="en-US" sz="2400" dirty="0" smtClean="0"/>
              <a:t> fallout shelter</a:t>
            </a:r>
          </a:p>
          <a:p>
            <a:pPr marL="0" indent="0">
              <a:buNone/>
            </a:pPr>
            <a:r>
              <a:rPr lang="en-US" sz="2400" dirty="0" err="1" smtClean="0"/>
              <a:t>Tidak</a:t>
            </a:r>
            <a:r>
              <a:rPr lang="en-US" sz="2400" dirty="0" smtClean="0"/>
              <a:t> </a:t>
            </a:r>
            <a:r>
              <a:rPr lang="en-US" sz="2400" dirty="0" err="1" smtClean="0"/>
              <a:t>dipengaruhi</a:t>
            </a:r>
            <a:r>
              <a:rPr lang="en-US" sz="2400" dirty="0" smtClean="0"/>
              <a:t> </a:t>
            </a:r>
            <a:r>
              <a:rPr lang="en-US" sz="2400" dirty="0" err="1" smtClean="0"/>
              <a:t>waktu</a:t>
            </a:r>
            <a:r>
              <a:rPr lang="en-US" sz="2400" dirty="0" smtClean="0"/>
              <a:t>, </a:t>
            </a:r>
            <a:r>
              <a:rPr lang="en-US" sz="2400" dirty="0" err="1" smtClean="0"/>
              <a:t>melainkan</a:t>
            </a:r>
            <a:r>
              <a:rPr lang="en-US" sz="2400" dirty="0" smtClean="0"/>
              <a:t> game progress </a:t>
            </a:r>
            <a:r>
              <a:rPr lang="en-US" sz="2400" dirty="0" err="1" smtClean="0"/>
              <a:t>nya</a:t>
            </a:r>
            <a:r>
              <a:rPr lang="en-US" sz="2400" dirty="0" smtClean="0"/>
              <a:t>, </a:t>
            </a:r>
            <a:r>
              <a:rPr lang="en-US" sz="2400" dirty="0" err="1" smtClean="0"/>
              <a:t>sebagai</a:t>
            </a:r>
            <a:r>
              <a:rPr lang="en-US" sz="2400" dirty="0" smtClean="0"/>
              <a:t> </a:t>
            </a:r>
            <a:r>
              <a:rPr lang="en-US" sz="2400" dirty="0" err="1" smtClean="0"/>
              <a:t>bukti</a:t>
            </a:r>
            <a:r>
              <a:rPr lang="en-US" sz="2400" dirty="0" smtClean="0"/>
              <a:t> </a:t>
            </a:r>
            <a:r>
              <a:rPr lang="en-US" sz="2400" dirty="0" err="1" smtClean="0"/>
              <a:t>bahwa</a:t>
            </a:r>
            <a:r>
              <a:rPr lang="en-US" sz="2400" dirty="0" smtClean="0"/>
              <a:t> shelter </a:t>
            </a:r>
            <a:r>
              <a:rPr lang="en-US" sz="2400" dirty="0" err="1" smtClean="0"/>
              <a:t>telah</a:t>
            </a:r>
            <a:r>
              <a:rPr lang="en-US" sz="2400" dirty="0" smtClean="0"/>
              <a:t> </a:t>
            </a:r>
            <a:r>
              <a:rPr lang="en-US" sz="2400" dirty="0" err="1" smtClean="0"/>
              <a:t>diserang</a:t>
            </a:r>
            <a:r>
              <a:rPr lang="en-US" sz="2400" dirty="0" smtClean="0"/>
              <a:t> </a:t>
            </a:r>
            <a:r>
              <a:rPr lang="en-US" sz="2400" dirty="0" err="1" smtClean="0"/>
              <a:t>deathclaw</a:t>
            </a:r>
            <a:r>
              <a:rPr lang="en-US" sz="2400" dirty="0" smtClean="0"/>
              <a:t> </a:t>
            </a:r>
            <a:r>
              <a:rPr lang="en-US" sz="2400" dirty="0" err="1" smtClean="0"/>
              <a:t>setelah</a:t>
            </a:r>
            <a:r>
              <a:rPr lang="en-US" sz="2400" dirty="0" smtClean="0"/>
              <a:t> gate di upgrade </a:t>
            </a:r>
            <a:r>
              <a:rPr lang="en-US" sz="2400" dirty="0" err="1" smtClean="0"/>
              <a:t>dan</a:t>
            </a:r>
            <a:r>
              <a:rPr lang="en-US" sz="2400" dirty="0" smtClean="0"/>
              <a:t> </a:t>
            </a:r>
            <a:r>
              <a:rPr lang="en-US" sz="2400" dirty="0" err="1" smtClean="0"/>
              <a:t>jumlah</a:t>
            </a:r>
            <a:r>
              <a:rPr lang="en-US" sz="2400" dirty="0" smtClean="0"/>
              <a:t> dweller </a:t>
            </a:r>
            <a:r>
              <a:rPr lang="en-US" sz="2400" dirty="0" err="1" smtClean="0"/>
              <a:t>diatas</a:t>
            </a:r>
            <a:r>
              <a:rPr lang="en-US" sz="2400" dirty="0" smtClean="0"/>
              <a:t> 50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 smtClean="0"/>
              <a:t>Refference</a:t>
            </a:r>
            <a:r>
              <a:rPr lang="en-US" sz="2400" dirty="0" smtClean="0"/>
              <a:t>: Game engine architecture, 358</a:t>
            </a:r>
          </a:p>
          <a:p>
            <a:pPr marL="0" indent="0">
              <a:buNone/>
            </a:pPr>
            <a:r>
              <a:rPr lang="en-US" sz="1800" dirty="0"/>
              <a:t>http://fallout.wikia.com/wiki/Deathclaw_%28Fallout_Shelter%29</a:t>
            </a:r>
            <a:endParaRPr lang="en-US" sz="1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049" y="1603718"/>
            <a:ext cx="3571751" cy="20081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454" y="4447904"/>
            <a:ext cx="4144346" cy="233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602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618978" y="295419"/>
            <a:ext cx="6977575" cy="6358597"/>
          </a:xfrm>
        </p:spPr>
        <p:txBody>
          <a:bodyPr/>
          <a:lstStyle/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r>
              <a:rPr lang="en-US" dirty="0" err="1" smtClean="0"/>
              <a:t>Pada</a:t>
            </a:r>
            <a:r>
              <a:rPr lang="en-US" dirty="0" smtClean="0"/>
              <a:t> Game Ace combat series, </a:t>
            </a:r>
            <a:r>
              <a:rPr lang="en-US" dirty="0" err="1" smtClean="0"/>
              <a:t>Benarkah</a:t>
            </a:r>
            <a:r>
              <a:rPr lang="en-US" dirty="0" smtClean="0"/>
              <a:t> </a:t>
            </a:r>
            <a:r>
              <a:rPr lang="en-US" dirty="0" err="1" smtClean="0"/>
              <a:t>kecepatan</a:t>
            </a:r>
            <a:r>
              <a:rPr lang="en-US" dirty="0" smtClean="0"/>
              <a:t> missile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pesawat</a:t>
            </a:r>
            <a:r>
              <a:rPr lang="en-US" dirty="0" smtClean="0"/>
              <a:t> ADF-01 </a:t>
            </a:r>
            <a:r>
              <a:rPr lang="en-US" dirty="0" err="1" smtClean="0"/>
              <a:t>Falken</a:t>
            </a:r>
            <a:r>
              <a:rPr lang="en-US" dirty="0" smtClean="0"/>
              <a:t> </a:t>
            </a:r>
            <a:r>
              <a:rPr lang="en-US" dirty="0" err="1" smtClean="0"/>
              <a:t>saat</a:t>
            </a:r>
            <a:r>
              <a:rPr lang="en-US" dirty="0" smtClean="0"/>
              <a:t> </a:t>
            </a:r>
            <a:r>
              <a:rPr lang="en-US" dirty="0" err="1" smtClean="0"/>
              <a:t>menembak</a:t>
            </a:r>
            <a:r>
              <a:rPr lang="en-US" dirty="0" smtClean="0"/>
              <a:t> </a:t>
            </a:r>
            <a:r>
              <a:rPr lang="en-US" dirty="0" err="1" smtClean="0"/>
              <a:t>pesawat</a:t>
            </a:r>
            <a:r>
              <a:rPr lang="en-US" dirty="0" smtClean="0"/>
              <a:t> </a:t>
            </a:r>
            <a:r>
              <a:rPr lang="en-US" dirty="0" smtClean="0"/>
              <a:t>lain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Kecepatan</a:t>
            </a:r>
            <a:r>
              <a:rPr lang="en-US" dirty="0" smtClean="0"/>
              <a:t> </a:t>
            </a:r>
            <a:r>
              <a:rPr lang="en-US" dirty="0" err="1" smtClean="0"/>
              <a:t>Pesawat</a:t>
            </a:r>
            <a:r>
              <a:rPr lang="en-US" dirty="0" smtClean="0"/>
              <a:t> </a:t>
            </a:r>
            <a:r>
              <a:rPr lang="en-US" dirty="0" err="1" smtClean="0"/>
              <a:t>itu</a:t>
            </a:r>
            <a:r>
              <a:rPr lang="en-US" dirty="0" smtClean="0"/>
              <a:t> </a:t>
            </a:r>
            <a:r>
              <a:rPr lang="en-US" dirty="0" err="1" smtClean="0"/>
              <a:t>sendiri</a:t>
            </a:r>
            <a:r>
              <a:rPr lang="en-US" dirty="0" smtClean="0"/>
              <a:t>? </a:t>
            </a:r>
            <a:endParaRPr lang="en-US" dirty="0" smtClean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553" y="493480"/>
            <a:ext cx="4326657" cy="5962477"/>
          </a:xfrm>
        </p:spPr>
      </p:pic>
    </p:spTree>
    <p:extLst>
      <p:ext uri="{BB962C8B-B14F-4D97-AF65-F5344CB8AC3E}">
        <p14:creationId xmlns:p14="http://schemas.microsoft.com/office/powerpoint/2010/main" val="24943988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jawaban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dilihat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spek</a:t>
            </a:r>
            <a:r>
              <a:rPr lang="en-US" dirty="0" smtClean="0"/>
              <a:t> data </a:t>
            </a:r>
            <a:r>
              <a:rPr lang="en-US" dirty="0" err="1" smtClean="0"/>
              <a:t>pesawatnya</a:t>
            </a:r>
            <a:r>
              <a:rPr lang="en-US" dirty="0" smtClean="0"/>
              <a:t>, adf-01 </a:t>
            </a:r>
            <a:r>
              <a:rPr lang="en-US" dirty="0" err="1" smtClean="0"/>
              <a:t>mempunyai</a:t>
            </a:r>
            <a:r>
              <a:rPr lang="en-US" dirty="0" smtClean="0"/>
              <a:t> top speed 2930 km/jam.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mengejar</a:t>
            </a:r>
            <a:r>
              <a:rPr lang="en-US" dirty="0" smtClean="0"/>
              <a:t> </a:t>
            </a:r>
            <a:r>
              <a:rPr lang="en-US" dirty="0" err="1" smtClean="0"/>
              <a:t>pesawat</a:t>
            </a:r>
            <a:r>
              <a:rPr lang="en-US" dirty="0" smtClean="0"/>
              <a:t> lain, ace combat </a:t>
            </a:r>
            <a:r>
              <a:rPr lang="en-US" dirty="0" err="1" smtClean="0"/>
              <a:t>mempunyai</a:t>
            </a:r>
            <a:r>
              <a:rPr lang="en-US" dirty="0" smtClean="0"/>
              <a:t> </a:t>
            </a:r>
            <a:r>
              <a:rPr lang="en-US" dirty="0" err="1" smtClean="0"/>
              <a:t>atribut</a:t>
            </a:r>
            <a:r>
              <a:rPr lang="en-US" dirty="0" smtClean="0"/>
              <a:t> air – to – air yang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komponen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default missile yang </a:t>
            </a:r>
            <a:r>
              <a:rPr lang="en-US" dirty="0" err="1" smtClean="0"/>
              <a:t>mempunyai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99 (</a:t>
            </a:r>
            <a:r>
              <a:rPr lang="en-US" dirty="0" err="1" smtClean="0"/>
              <a:t>maksimal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dirty="0" err="1" smtClean="0"/>
              <a:t>atribut</a:t>
            </a:r>
            <a:r>
              <a:rPr lang="en-US" dirty="0" smtClean="0"/>
              <a:t> = 100).</a:t>
            </a:r>
          </a:p>
          <a:p>
            <a:endParaRPr lang="en-US" dirty="0"/>
          </a:p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berarti</a:t>
            </a:r>
            <a:r>
              <a:rPr lang="en-US" dirty="0" smtClean="0"/>
              <a:t>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rasio</a:t>
            </a:r>
            <a:r>
              <a:rPr lang="en-US" dirty="0" smtClean="0"/>
              <a:t> 99/100 X Max </a:t>
            </a:r>
            <a:r>
              <a:rPr lang="en-US" dirty="0" err="1" smtClean="0"/>
              <a:t>kecepatan</a:t>
            </a:r>
            <a:r>
              <a:rPr lang="en-US" dirty="0" smtClean="0"/>
              <a:t> </a:t>
            </a:r>
            <a:r>
              <a:rPr lang="en-US" dirty="0" err="1" smtClean="0"/>
              <a:t>pesawat</a:t>
            </a:r>
            <a:r>
              <a:rPr lang="en-US" dirty="0" smtClean="0"/>
              <a:t> </a:t>
            </a:r>
            <a:r>
              <a:rPr lang="en-US" dirty="0" err="1" smtClean="0"/>
              <a:t>musuh</a:t>
            </a:r>
            <a:r>
              <a:rPr lang="en-US" dirty="0" smtClean="0"/>
              <a:t>.</a:t>
            </a:r>
          </a:p>
          <a:p>
            <a:r>
              <a:rPr lang="en-US" dirty="0" smtClean="0"/>
              <a:t>Dan threshold current speed (player) to max speed (missile).</a:t>
            </a:r>
          </a:p>
          <a:p>
            <a:endParaRPr lang="en-US" dirty="0"/>
          </a:p>
          <a:p>
            <a:r>
              <a:rPr lang="en-US" dirty="0" err="1" smtClean="0"/>
              <a:t>Refference</a:t>
            </a:r>
            <a:r>
              <a:rPr lang="en-US" dirty="0" smtClean="0"/>
              <a:t> : acecombat.wikia.com/wiki/ADF-01_FALKEN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71389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Jika</a:t>
            </a:r>
            <a:r>
              <a:rPr lang="en-US" dirty="0" smtClean="0"/>
              <a:t> Player </a:t>
            </a:r>
            <a:r>
              <a:rPr lang="en-US" dirty="0" err="1" smtClean="0"/>
              <a:t>mengalami</a:t>
            </a:r>
            <a:r>
              <a:rPr lang="en-US" dirty="0" smtClean="0"/>
              <a:t> </a:t>
            </a:r>
            <a:r>
              <a:rPr lang="en-US" dirty="0" err="1" smtClean="0"/>
              <a:t>luka</a:t>
            </a:r>
            <a:r>
              <a:rPr lang="en-US" dirty="0" smtClean="0"/>
              <a:t> </a:t>
            </a:r>
            <a:r>
              <a:rPr lang="en-US" dirty="0" err="1" smtClean="0"/>
              <a:t>Berat</a:t>
            </a:r>
            <a:r>
              <a:rPr lang="en-US" dirty="0" smtClean="0"/>
              <a:t>, </a:t>
            </a:r>
            <a:r>
              <a:rPr lang="en-US" dirty="0" err="1" smtClean="0"/>
              <a:t>lalu</a:t>
            </a:r>
            <a:r>
              <a:rPr lang="en-US" dirty="0" smtClean="0"/>
              <a:t> </a:t>
            </a:r>
            <a:r>
              <a:rPr lang="en-US" dirty="0" err="1" smtClean="0"/>
              <a:t>disembuhkan</a:t>
            </a:r>
            <a:r>
              <a:rPr lang="en-US" dirty="0" smtClean="0"/>
              <a:t>. </a:t>
            </a:r>
            <a:r>
              <a:rPr lang="en-US" dirty="0" err="1" smtClean="0"/>
              <a:t>Tidak</a:t>
            </a:r>
            <a:r>
              <a:rPr lang="en-US" dirty="0" smtClean="0"/>
              <a:t> lama player </a:t>
            </a:r>
            <a:r>
              <a:rPr lang="en-US" dirty="0" err="1" smtClean="0"/>
              <a:t>mendapatkan</a:t>
            </a:r>
            <a:r>
              <a:rPr lang="en-US" dirty="0" smtClean="0"/>
              <a:t> </a:t>
            </a:r>
            <a:r>
              <a:rPr lang="en-US" dirty="0" err="1" smtClean="0"/>
              <a:t>senjata</a:t>
            </a:r>
            <a:r>
              <a:rPr lang="en-US" dirty="0" smtClean="0"/>
              <a:t> rifle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mengalami</a:t>
            </a:r>
            <a:r>
              <a:rPr lang="en-US" dirty="0" smtClean="0"/>
              <a:t> </a:t>
            </a:r>
            <a:r>
              <a:rPr lang="en-US" dirty="0" err="1" smtClean="0"/>
              <a:t>luka</a:t>
            </a:r>
            <a:r>
              <a:rPr lang="en-US" dirty="0" smtClean="0"/>
              <a:t> </a:t>
            </a:r>
            <a:r>
              <a:rPr lang="en-US" dirty="0" err="1" smtClean="0"/>
              <a:t>berat</a:t>
            </a:r>
            <a:r>
              <a:rPr lang="en-US" dirty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Player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berjalan</a:t>
            </a:r>
            <a:r>
              <a:rPr lang="en-US" dirty="0" smtClean="0"/>
              <a:t> normal </a:t>
            </a:r>
            <a:r>
              <a:rPr lang="en-US" dirty="0" err="1" smtClean="0"/>
              <a:t>seperti</a:t>
            </a:r>
            <a:r>
              <a:rPr lang="en-US" dirty="0" smtClean="0"/>
              <a:t> </a:t>
            </a:r>
            <a:r>
              <a:rPr lang="en-US" dirty="0" err="1" smtClean="0"/>
              <a:t>biasanya</a:t>
            </a:r>
            <a:r>
              <a:rPr lang="en-US" dirty="0" smtClean="0"/>
              <a:t>. </a:t>
            </a:r>
            <a:r>
              <a:rPr lang="en-US" dirty="0" err="1" smtClean="0"/>
              <a:t>Benarkah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75" y="1244600"/>
            <a:ext cx="6191250" cy="116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9529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Jawaban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Movement </a:t>
            </a:r>
            <a:r>
              <a:rPr lang="en-US" dirty="0" err="1" smtClean="0"/>
              <a:t>Pada</a:t>
            </a:r>
            <a:r>
              <a:rPr lang="en-US" dirty="0" smtClean="0"/>
              <a:t> Battlefield 3 </a:t>
            </a:r>
            <a:r>
              <a:rPr lang="en-US" dirty="0" err="1" smtClean="0"/>
              <a:t>mendapatkan</a:t>
            </a:r>
            <a:r>
              <a:rPr lang="en-US" dirty="0" smtClean="0"/>
              <a:t> </a:t>
            </a:r>
            <a:r>
              <a:rPr lang="en-US" dirty="0" err="1" smtClean="0"/>
              <a:t>angka</a:t>
            </a:r>
            <a:r>
              <a:rPr lang="en-US" dirty="0" smtClean="0"/>
              <a:t> 100%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tanpa</a:t>
            </a:r>
            <a:r>
              <a:rPr lang="en-US" dirty="0" smtClean="0"/>
              <a:t> </a:t>
            </a:r>
            <a:r>
              <a:rPr lang="en-US" dirty="0" err="1" smtClean="0"/>
              <a:t>membawa</a:t>
            </a:r>
            <a:r>
              <a:rPr lang="en-US" dirty="0" smtClean="0"/>
              <a:t> apa2, movement player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berkurang</a:t>
            </a:r>
            <a:r>
              <a:rPr lang="en-US" dirty="0" smtClean="0"/>
              <a:t> 20%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membawasenjata</a:t>
            </a:r>
            <a:r>
              <a:rPr lang="en-US" dirty="0" smtClean="0"/>
              <a:t> </a:t>
            </a:r>
            <a:r>
              <a:rPr lang="en-US" dirty="0" err="1" smtClean="0"/>
              <a:t>seperti</a:t>
            </a:r>
            <a:r>
              <a:rPr lang="en-US" dirty="0" smtClean="0"/>
              <a:t> rifle. Dan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mengalami</a:t>
            </a:r>
            <a:r>
              <a:rPr lang="en-US" dirty="0" smtClean="0"/>
              <a:t> </a:t>
            </a:r>
            <a:r>
              <a:rPr lang="en-US" dirty="0" err="1" smtClean="0"/>
              <a:t>luka</a:t>
            </a:r>
            <a:r>
              <a:rPr lang="en-US" dirty="0" smtClean="0"/>
              <a:t> </a:t>
            </a:r>
            <a:r>
              <a:rPr lang="en-US" dirty="0" err="1" smtClean="0"/>
              <a:t>berat</a:t>
            </a:r>
            <a:r>
              <a:rPr lang="en-US" dirty="0" smtClean="0"/>
              <a:t> </a:t>
            </a:r>
            <a:r>
              <a:rPr lang="en-US" dirty="0" err="1" smtClean="0"/>
              <a:t>tanpa</a:t>
            </a:r>
            <a:r>
              <a:rPr lang="en-US" dirty="0" smtClean="0"/>
              <a:t> </a:t>
            </a:r>
            <a:r>
              <a:rPr lang="en-US" dirty="0" err="1" smtClean="0"/>
              <a:t>mendapatkan</a:t>
            </a:r>
            <a:r>
              <a:rPr lang="en-US" dirty="0" smtClean="0"/>
              <a:t> </a:t>
            </a:r>
            <a:r>
              <a:rPr lang="en-US" dirty="0" err="1" smtClean="0"/>
              <a:t>medkit</a:t>
            </a:r>
            <a:r>
              <a:rPr lang="en-US" dirty="0" smtClean="0"/>
              <a:t>, player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kehilangan</a:t>
            </a:r>
            <a:r>
              <a:rPr lang="en-US" dirty="0" smtClean="0"/>
              <a:t> movement speed </a:t>
            </a:r>
            <a:r>
              <a:rPr lang="en-US" dirty="0" err="1" smtClean="0"/>
              <a:t>sebesar</a:t>
            </a:r>
            <a:r>
              <a:rPr lang="en-US" dirty="0" smtClean="0"/>
              <a:t> 50%</a:t>
            </a:r>
          </a:p>
          <a:p>
            <a:endParaRPr lang="en-US" dirty="0"/>
          </a:p>
          <a:p>
            <a:r>
              <a:rPr lang="en-US" dirty="0" err="1" smtClean="0"/>
              <a:t>Refference</a:t>
            </a:r>
            <a:r>
              <a:rPr lang="en-US" dirty="0" smtClean="0"/>
              <a:t>: battlefield.wikia.com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43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91" y="292700"/>
            <a:ext cx="4762500" cy="63055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476" y="696179"/>
            <a:ext cx="6616216" cy="4592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70903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Pada</a:t>
            </a:r>
            <a:r>
              <a:rPr lang="en-US" dirty="0" smtClean="0"/>
              <a:t> Game Need for speed Shift, </a:t>
            </a:r>
            <a:r>
              <a:rPr lang="en-US" dirty="0" err="1" smtClean="0"/>
              <a:t>Apakah</a:t>
            </a:r>
            <a:r>
              <a:rPr lang="en-US" dirty="0" smtClean="0"/>
              <a:t> </a:t>
            </a:r>
            <a:r>
              <a:rPr lang="en-US" dirty="0" err="1" smtClean="0"/>
              <a:t>benar</a:t>
            </a:r>
            <a:r>
              <a:rPr lang="en-US" dirty="0" smtClean="0"/>
              <a:t>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Mengubah</a:t>
            </a:r>
            <a:r>
              <a:rPr lang="en-US" dirty="0" smtClean="0"/>
              <a:t> Gear Ratio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mobil</a:t>
            </a:r>
            <a:r>
              <a:rPr lang="en-US" dirty="0" smtClean="0"/>
              <a:t> </a:t>
            </a:r>
            <a:r>
              <a:rPr lang="en-US" dirty="0" err="1" smtClean="0"/>
              <a:t>mana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r>
              <a:rPr lang="en-US" dirty="0" smtClean="0"/>
              <a:t> yang </a:t>
            </a:r>
            <a:r>
              <a:rPr lang="en-US" dirty="0" err="1" smtClean="0"/>
              <a:t>telah</a:t>
            </a:r>
            <a:r>
              <a:rPr lang="en-US" dirty="0" smtClean="0"/>
              <a:t> </a:t>
            </a:r>
            <a:r>
              <a:rPr lang="en-US" dirty="0" err="1" smtClean="0"/>
              <a:t>melalui</a:t>
            </a:r>
            <a:r>
              <a:rPr lang="en-US" dirty="0" smtClean="0"/>
              <a:t> upgrade tier 3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menaikan</a:t>
            </a:r>
            <a:r>
              <a:rPr lang="en-US" dirty="0" smtClean="0"/>
              <a:t> </a:t>
            </a:r>
            <a:r>
              <a:rPr lang="en-US" dirty="0" err="1" smtClean="0"/>
              <a:t>kecepatan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tuning Default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mobil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00535"/>
            <a:ext cx="12192000" cy="443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980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Jawaban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Benar</a:t>
            </a:r>
            <a:r>
              <a:rPr lang="en-US" dirty="0" smtClean="0"/>
              <a:t>,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konfigurasi</a:t>
            </a:r>
            <a:r>
              <a:rPr lang="en-US" dirty="0" smtClean="0"/>
              <a:t> gear ratio </a:t>
            </a:r>
            <a:r>
              <a:rPr lang="en-US" dirty="0" err="1" smtClean="0"/>
              <a:t>mengubah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full speed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akselerasi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tiap</a:t>
            </a:r>
            <a:r>
              <a:rPr lang="en-US" dirty="0" smtClean="0"/>
              <a:t> </a:t>
            </a:r>
            <a:r>
              <a:rPr lang="en-US" dirty="0" err="1" smtClean="0"/>
              <a:t>tahap</a:t>
            </a:r>
            <a:r>
              <a:rPr lang="en-US" dirty="0" smtClean="0"/>
              <a:t> per gear, </a:t>
            </a:r>
            <a:r>
              <a:rPr lang="en-US" dirty="0" err="1" smtClean="0"/>
              <a:t>sehingga</a:t>
            </a:r>
            <a:r>
              <a:rPr lang="en-US" dirty="0" smtClean="0"/>
              <a:t> </a:t>
            </a:r>
            <a:r>
              <a:rPr lang="en-US" dirty="0" err="1" smtClean="0"/>
              <a:t>jika</a:t>
            </a:r>
            <a:r>
              <a:rPr lang="en-US" dirty="0" smtClean="0"/>
              <a:t> ratio di </a:t>
            </a:r>
            <a:r>
              <a:rPr lang="en-US" dirty="0" err="1" smtClean="0"/>
              <a:t>ubah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kemungkinannya</a:t>
            </a:r>
            <a:r>
              <a:rPr lang="en-US" dirty="0" smtClean="0"/>
              <a:t> </a:t>
            </a:r>
            <a:r>
              <a:rPr lang="en-US" dirty="0" err="1" smtClean="0"/>
              <a:t>akselerasi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cepat</a:t>
            </a:r>
            <a:r>
              <a:rPr lang="en-US" dirty="0" smtClean="0"/>
              <a:t> yang </a:t>
            </a:r>
            <a:r>
              <a:rPr lang="en-US" dirty="0" err="1" smtClean="0"/>
              <a:t>menjadikan</a:t>
            </a:r>
            <a:r>
              <a:rPr lang="en-US" dirty="0" smtClean="0"/>
              <a:t> full speed </a:t>
            </a:r>
            <a:r>
              <a:rPr lang="en-US" dirty="0" err="1" smtClean="0"/>
              <a:t>berkurang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sebaliknya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Referrence</a:t>
            </a:r>
            <a:r>
              <a:rPr lang="en-US" dirty="0" smtClean="0"/>
              <a:t>: </a:t>
            </a:r>
            <a:r>
              <a:rPr lang="en-US" dirty="0" err="1" smtClean="0"/>
              <a:t>Nfsunlimited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355" y="3122141"/>
            <a:ext cx="4587445" cy="366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786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7263" y="1771136"/>
            <a:ext cx="111787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 err="1" smtClean="0">
                <a:solidFill>
                  <a:schemeClr val="bg1"/>
                </a:solidFill>
              </a:rPr>
              <a:t>B</a:t>
            </a:r>
            <a:r>
              <a:rPr lang="en-US" sz="4200" dirty="0" err="1">
                <a:solidFill>
                  <a:schemeClr val="bg1"/>
                </a:solidFill>
              </a:rPr>
              <a:t>e</a:t>
            </a:r>
            <a:r>
              <a:rPr lang="en-US" sz="4200" dirty="0" err="1" smtClean="0">
                <a:solidFill>
                  <a:schemeClr val="bg1"/>
                </a:solidFill>
              </a:rPr>
              <a:t>berapa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artikel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menayakan</a:t>
            </a:r>
            <a:r>
              <a:rPr lang="en-US" sz="4200" dirty="0" smtClean="0">
                <a:solidFill>
                  <a:schemeClr val="bg1"/>
                </a:solidFill>
              </a:rPr>
              <a:t> game candy crush </a:t>
            </a:r>
            <a:r>
              <a:rPr lang="en-US" sz="4200" dirty="0" err="1" smtClean="0">
                <a:solidFill>
                  <a:schemeClr val="bg1"/>
                </a:solidFill>
              </a:rPr>
              <a:t>susah</a:t>
            </a:r>
            <a:r>
              <a:rPr lang="en-US" sz="4200" dirty="0" smtClean="0">
                <a:solidFill>
                  <a:schemeClr val="bg1"/>
                </a:solidFill>
              </a:rPr>
              <a:t> ,</a:t>
            </a:r>
            <a:r>
              <a:rPr lang="en-US" sz="4200" dirty="0" err="1" smtClean="0">
                <a:solidFill>
                  <a:schemeClr val="bg1"/>
                </a:solidFill>
              </a:rPr>
              <a:t>Benar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atau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salah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perhitugan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unsur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matematika</a:t>
            </a:r>
            <a:r>
              <a:rPr lang="en-US" sz="4200" dirty="0" smtClean="0">
                <a:solidFill>
                  <a:schemeClr val="bg1"/>
                </a:solidFill>
              </a:rPr>
              <a:t> yang </a:t>
            </a:r>
            <a:r>
              <a:rPr lang="en-US" sz="4200" dirty="0" err="1" smtClean="0">
                <a:solidFill>
                  <a:schemeClr val="bg1"/>
                </a:solidFill>
              </a:rPr>
              <a:t>membuat</a:t>
            </a:r>
            <a:r>
              <a:rPr lang="en-US" sz="4200" dirty="0" smtClean="0">
                <a:solidFill>
                  <a:schemeClr val="bg1"/>
                </a:solidFill>
              </a:rPr>
              <a:t> game </a:t>
            </a:r>
            <a:r>
              <a:rPr lang="en-US" sz="4200" dirty="0" err="1" smtClean="0">
                <a:solidFill>
                  <a:schemeClr val="bg1"/>
                </a:solidFill>
              </a:rPr>
              <a:t>ini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susah</a:t>
            </a:r>
            <a:r>
              <a:rPr lang="en-US" sz="4200" dirty="0" smtClean="0">
                <a:solidFill>
                  <a:schemeClr val="bg1"/>
                </a:solidFill>
              </a:rPr>
              <a:t>??</a:t>
            </a:r>
            <a:endParaRPr lang="en-US" sz="4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961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2828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0006" y="4682331"/>
            <a:ext cx="10515600" cy="4351338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http://www.dailymail.co.uk/sciencetech/article-2579306/Its-official-Candy-Crush-HARD-Study-reveals-game-belongs-group-complex-mathematical-problems.html</a:t>
            </a:r>
            <a:endParaRPr lang="en-US" dirty="0" smtClean="0"/>
          </a:p>
          <a:p>
            <a:r>
              <a:rPr lang="en-US" dirty="0" smtClean="0"/>
              <a:t>http://arxiv.org/abs/1403.1911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99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682" y="545757"/>
            <a:ext cx="3009900" cy="2438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59676" y="4044778"/>
            <a:ext cx="63843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 err="1" smtClean="0">
                <a:solidFill>
                  <a:schemeClr val="bg1"/>
                </a:solidFill>
              </a:rPr>
              <a:t>Benar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atau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salah</a:t>
            </a:r>
            <a:r>
              <a:rPr lang="en-US" sz="4200" dirty="0" smtClean="0">
                <a:solidFill>
                  <a:schemeClr val="bg1"/>
                </a:solidFill>
              </a:rPr>
              <a:t>, formula di </a:t>
            </a:r>
            <a:r>
              <a:rPr lang="en-US" sz="4200" dirty="0" err="1" smtClean="0">
                <a:solidFill>
                  <a:schemeClr val="bg1"/>
                </a:solidFill>
              </a:rPr>
              <a:t>atas</a:t>
            </a:r>
            <a:r>
              <a:rPr lang="en-US" sz="4200" dirty="0" smtClean="0">
                <a:solidFill>
                  <a:schemeClr val="bg1"/>
                </a:solidFill>
              </a:rPr>
              <a:t> di </a:t>
            </a:r>
            <a:r>
              <a:rPr lang="en-US" sz="4200" dirty="0" err="1" smtClean="0">
                <a:solidFill>
                  <a:schemeClr val="bg1"/>
                </a:solidFill>
              </a:rPr>
              <a:t>gunakan</a:t>
            </a:r>
            <a:r>
              <a:rPr lang="en-US" sz="4200" dirty="0" smtClean="0">
                <a:solidFill>
                  <a:schemeClr val="bg1"/>
                </a:solidFill>
              </a:rPr>
              <a:t> </a:t>
            </a:r>
            <a:r>
              <a:rPr lang="en-US" sz="4200" dirty="0" err="1" smtClean="0">
                <a:solidFill>
                  <a:schemeClr val="bg1"/>
                </a:solidFill>
              </a:rPr>
              <a:t>unutk</a:t>
            </a:r>
            <a:r>
              <a:rPr lang="en-US" sz="4200" dirty="0" smtClean="0">
                <a:solidFill>
                  <a:schemeClr val="bg1"/>
                </a:solidFill>
              </a:rPr>
              <a:t> game </a:t>
            </a:r>
            <a:r>
              <a:rPr lang="en-US" sz="4200" dirty="0" err="1" smtClean="0">
                <a:solidFill>
                  <a:schemeClr val="bg1"/>
                </a:solidFill>
              </a:rPr>
              <a:t>gunbound</a:t>
            </a:r>
            <a:r>
              <a:rPr lang="en-US" sz="4200" dirty="0" smtClean="0"/>
              <a:t>?</a:t>
            </a:r>
            <a:endParaRPr lang="en-US" sz="4200" dirty="0"/>
          </a:p>
        </p:txBody>
      </p:sp>
    </p:spTree>
    <p:extLst>
      <p:ext uri="{BB962C8B-B14F-4D97-AF65-F5344CB8AC3E}">
        <p14:creationId xmlns:p14="http://schemas.microsoft.com/office/powerpoint/2010/main" val="3612652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1196</Words>
  <Application>Microsoft Office PowerPoint</Application>
  <PresentationFormat>Widescreen</PresentationFormat>
  <Paragraphs>147</Paragraphs>
  <Slides>61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6" baseType="lpstr">
      <vt:lpstr>Aharoni</vt:lpstr>
      <vt:lpstr>Arial</vt:lpstr>
      <vt:lpstr>Calibri</vt:lpstr>
      <vt:lpstr>Calibri Light</vt:lpstr>
      <vt:lpstr>Office Theme</vt:lpstr>
      <vt:lpstr>Tugas</vt:lpstr>
      <vt:lpstr>dennie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Alfred Handoko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Kecepatan turunnya note Berubah-ubah walaupun dengan speed yang sama </vt:lpstr>
      <vt:lpstr>Speed dan BPM yang membuat note tampak turun lebih cepat  </vt:lpstr>
      <vt:lpstr>PowerPoint Presentation</vt:lpstr>
      <vt:lpstr>Arah panah di random setiap kali</vt:lpstr>
      <vt:lpstr>Semakin cepat kita menyelesaikan  panah-panah dengan benar akan  memberikan score lebih banyak</vt:lpstr>
      <vt:lpstr>PowerPoint Presentation</vt:lpstr>
      <vt:lpstr>PowerPoint Presentation</vt:lpstr>
      <vt:lpstr>PowerPoint Presentation</vt:lpstr>
      <vt:lpstr>Jawaban</vt:lpstr>
      <vt:lpstr>PowerPoint Presentation</vt:lpstr>
      <vt:lpstr>Jawaban</vt:lpstr>
      <vt:lpstr>PowerPoint Presentation</vt:lpstr>
      <vt:lpstr>jawaban</vt:lpstr>
      <vt:lpstr>PowerPoint Presentation</vt:lpstr>
      <vt:lpstr>Jawaban</vt:lpstr>
      <vt:lpstr>PowerPoint Presentation</vt:lpstr>
      <vt:lpstr>Jawaban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</dc:title>
  <dc:creator>Alfred Handoko</dc:creator>
  <cp:lastModifiedBy>FAISAL</cp:lastModifiedBy>
  <cp:revision>36</cp:revision>
  <dcterms:created xsi:type="dcterms:W3CDTF">2015-10-07T12:08:32Z</dcterms:created>
  <dcterms:modified xsi:type="dcterms:W3CDTF">2015-10-08T05:43:09Z</dcterms:modified>
</cp:coreProperties>
</file>

<file path=docProps/thumbnail.jpeg>
</file>